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45"/>
  </p:notesMasterIdLst>
  <p:sldIdLst>
    <p:sldId id="292" r:id="rId2"/>
    <p:sldId id="334" r:id="rId3"/>
    <p:sldId id="367" r:id="rId4"/>
    <p:sldId id="365" r:id="rId5"/>
    <p:sldId id="364" r:id="rId6"/>
    <p:sldId id="301" r:id="rId7"/>
    <p:sldId id="302" r:id="rId8"/>
    <p:sldId id="314" r:id="rId9"/>
    <p:sldId id="315" r:id="rId10"/>
    <p:sldId id="369" r:id="rId11"/>
    <p:sldId id="306" r:id="rId12"/>
    <p:sldId id="312" r:id="rId13"/>
    <p:sldId id="326" r:id="rId14"/>
    <p:sldId id="327" r:id="rId15"/>
    <p:sldId id="328" r:id="rId16"/>
    <p:sldId id="329" r:id="rId17"/>
    <p:sldId id="361" r:id="rId18"/>
    <p:sldId id="362" r:id="rId19"/>
    <p:sldId id="363" r:id="rId20"/>
    <p:sldId id="330" r:id="rId21"/>
    <p:sldId id="335" r:id="rId22"/>
    <p:sldId id="336" r:id="rId23"/>
    <p:sldId id="360" r:id="rId24"/>
    <p:sldId id="358" r:id="rId25"/>
    <p:sldId id="337" r:id="rId26"/>
    <p:sldId id="338" r:id="rId27"/>
    <p:sldId id="339" r:id="rId28"/>
    <p:sldId id="343" r:id="rId29"/>
    <p:sldId id="345" r:id="rId30"/>
    <p:sldId id="368" r:id="rId31"/>
    <p:sldId id="344" r:id="rId32"/>
    <p:sldId id="347" r:id="rId33"/>
    <p:sldId id="348" r:id="rId34"/>
    <p:sldId id="349" r:id="rId35"/>
    <p:sldId id="350" r:id="rId36"/>
    <p:sldId id="351" r:id="rId37"/>
    <p:sldId id="346" r:id="rId38"/>
    <p:sldId id="352" r:id="rId39"/>
    <p:sldId id="353" r:id="rId40"/>
    <p:sldId id="355" r:id="rId41"/>
    <p:sldId id="366" r:id="rId42"/>
    <p:sldId id="356" r:id="rId43"/>
    <p:sldId id="354" r:id="rId44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7"/>
    <a:srgbClr val="CA5F14"/>
    <a:srgbClr val="FFD3D1"/>
    <a:srgbClr val="FF95B1"/>
    <a:srgbClr val="AFE595"/>
    <a:srgbClr val="B6F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72586-3C87-4E16-B577-85901E1320C1}">
  <a:tblStyle styleId="{2BD72586-3C87-4E16-B577-85901E13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1"/>
    <p:restoredTop sz="80612"/>
  </p:normalViewPr>
  <p:slideViewPr>
    <p:cSldViewPr snapToGrid="0">
      <p:cViewPr varScale="1">
        <p:scale>
          <a:sx n="100" d="100"/>
          <a:sy n="10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262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707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Numerous domain-specific heuristics and mathematical similarity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11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92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37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9926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21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9126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08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055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97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47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608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805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811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7752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similar users for a given user will we find for each similarity measure?</a:t>
            </a:r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Another one to consider: They know each other and are similar in terms of their ages, genders and how they rate movies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246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user = "u1"</a:t>
            </a:r>
          </a:p>
          <a:p>
            <a:endParaRPr lang="en-US" dirty="0"/>
          </a:p>
          <a:p>
            <a:r>
              <a:rPr lang="en-US" dirty="0"/>
              <a:t>g.V().has("user","</a:t>
            </a:r>
            <a:r>
              <a:rPr lang="en-US" dirty="0" err="1"/>
              <a:t>userId</a:t>
            </a:r>
            <a:r>
              <a:rPr lang="en-US" dirty="0"/>
              <a:t>",user).both("knows")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617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user = "u1"</a:t>
            </a:r>
          </a:p>
          <a:p>
            <a:r>
              <a:rPr lang="en-US" dirty="0"/>
              <a:t>def </a:t>
            </a:r>
            <a:r>
              <a:rPr lang="en-US" dirty="0" err="1"/>
              <a:t>commonFriends</a:t>
            </a:r>
            <a:r>
              <a:rPr lang="en-US" dirty="0"/>
              <a:t> = 2</a:t>
            </a:r>
          </a:p>
          <a:p>
            <a:endParaRPr lang="en-US" dirty="0"/>
          </a:p>
          <a:p>
            <a:r>
              <a:rPr lang="en-US" dirty="0" err="1"/>
              <a:t>g.withSack</a:t>
            </a:r>
            <a:r>
              <a:rPr lang="en-US" dirty="0"/>
              <a:t>(1,sum).V().</a:t>
            </a:r>
          </a:p>
          <a:p>
            <a:r>
              <a:rPr lang="en-US" dirty="0"/>
              <a:t>  has("user","</a:t>
            </a:r>
            <a:r>
              <a:rPr lang="en-US" dirty="0" err="1"/>
              <a:t>userId</a:t>
            </a:r>
            <a:r>
              <a:rPr lang="en-US" dirty="0"/>
              <a:t>",user).</a:t>
            </a:r>
          </a:p>
          <a:p>
            <a:r>
              <a:rPr lang="en-US" dirty="0"/>
              <a:t>  both("knows").both("knows").</a:t>
            </a:r>
          </a:p>
          <a:p>
            <a:r>
              <a:rPr lang="en-US" dirty="0"/>
              <a:t>  filter(sack().is(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commonFriends</a:t>
            </a:r>
            <a:r>
              <a:rPr lang="en-US" dirty="0"/>
              <a:t>)).and().</a:t>
            </a:r>
          </a:p>
          <a:p>
            <a:r>
              <a:rPr lang="en-US" dirty="0"/>
              <a:t>         has("</a:t>
            </a:r>
            <a:r>
              <a:rPr lang="en-US" dirty="0" err="1"/>
              <a:t>userId</a:t>
            </a:r>
            <a:r>
              <a:rPr lang="en-US" dirty="0"/>
              <a:t>",</a:t>
            </a:r>
            <a:r>
              <a:rPr lang="en-US" dirty="0" err="1"/>
              <a:t>neq</a:t>
            </a:r>
            <a:r>
              <a:rPr lang="en-US" dirty="0"/>
              <a:t>(user))).</a:t>
            </a:r>
          </a:p>
          <a:p>
            <a:r>
              <a:rPr lang="en-US" dirty="0"/>
              <a:t>  </a:t>
            </a:r>
            <a:r>
              <a:rPr lang="en-US" dirty="0" err="1"/>
              <a:t>dedup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521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user = "u1"</a:t>
            </a:r>
          </a:p>
          <a:p>
            <a:r>
              <a:rPr lang="en-US" dirty="0"/>
              <a:t>def </a:t>
            </a:r>
            <a:r>
              <a:rPr lang="en-US" dirty="0" err="1"/>
              <a:t>minPositiveRating</a:t>
            </a:r>
            <a:r>
              <a:rPr lang="en-US" dirty="0"/>
              <a:t> = 8</a:t>
            </a:r>
          </a:p>
          <a:p>
            <a:endParaRPr lang="en-US" dirty="0"/>
          </a:p>
          <a:p>
            <a:r>
              <a:rPr lang="en-US" dirty="0"/>
              <a:t>g.V().has("user","</a:t>
            </a:r>
            <a:r>
              <a:rPr lang="en-US" dirty="0" err="1"/>
              <a:t>userId</a:t>
            </a:r>
            <a:r>
              <a:rPr lang="en-US" dirty="0"/>
              <a:t>",user).</a:t>
            </a:r>
          </a:p>
          <a:p>
            <a:r>
              <a:rPr lang="en-US" dirty="0"/>
              <a:t>  </a:t>
            </a:r>
            <a:r>
              <a:rPr lang="en-US" dirty="0" err="1"/>
              <a:t>outE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</a:p>
          <a:p>
            <a:r>
              <a:rPr lang="en-US" dirty="0"/>
              <a:t>  </a:t>
            </a:r>
            <a:r>
              <a:rPr lang="en-US" dirty="0" err="1"/>
              <a:t>inV</a:t>
            </a:r>
            <a:r>
              <a:rPr lang="en-US" dirty="0"/>
              <a:t>().</a:t>
            </a:r>
          </a:p>
          <a:p>
            <a:r>
              <a:rPr lang="en-US" dirty="0"/>
              <a:t>  </a:t>
            </a:r>
            <a:r>
              <a:rPr lang="en-US" dirty="0" err="1"/>
              <a:t>inE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</a:p>
          <a:p>
            <a:r>
              <a:rPr lang="en-US" dirty="0"/>
              <a:t>  </a:t>
            </a:r>
            <a:r>
              <a:rPr lang="en-US" dirty="0" err="1"/>
              <a:t>outV</a:t>
            </a:r>
            <a:r>
              <a:rPr lang="en-US" dirty="0"/>
              <a:t>().</a:t>
            </a:r>
          </a:p>
          <a:p>
            <a:r>
              <a:rPr lang="en-US" dirty="0"/>
              <a:t>  </a:t>
            </a:r>
            <a:r>
              <a:rPr lang="en-US" dirty="0" err="1"/>
              <a:t>dedup</a:t>
            </a:r>
            <a:r>
              <a:rPr lang="en-US" dirty="0"/>
              <a:t>().</a:t>
            </a:r>
          </a:p>
          <a:p>
            <a:r>
              <a:rPr lang="en-US" dirty="0"/>
              <a:t>  has("</a:t>
            </a:r>
            <a:r>
              <a:rPr lang="en-US" dirty="0" err="1"/>
              <a:t>userId</a:t>
            </a:r>
            <a:r>
              <a:rPr lang="en-US" dirty="0"/>
              <a:t>",</a:t>
            </a:r>
            <a:r>
              <a:rPr lang="en-US" dirty="0" err="1"/>
              <a:t>neq</a:t>
            </a:r>
            <a:r>
              <a:rPr lang="en-US" dirty="0"/>
              <a:t>(user))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161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user = "u1"</a:t>
            </a:r>
          </a:p>
          <a:p>
            <a:r>
              <a:rPr lang="en-US" dirty="0"/>
              <a:t>def </a:t>
            </a:r>
            <a:r>
              <a:rPr lang="en-US" dirty="0" err="1"/>
              <a:t>minPositiveRating</a:t>
            </a:r>
            <a:r>
              <a:rPr lang="en-US" dirty="0"/>
              <a:t> = 8</a:t>
            </a:r>
          </a:p>
          <a:p>
            <a:r>
              <a:rPr lang="en-US" dirty="0"/>
              <a:t>def </a:t>
            </a:r>
            <a:r>
              <a:rPr lang="en-US" dirty="0" err="1"/>
              <a:t>commonMovies</a:t>
            </a:r>
            <a:r>
              <a:rPr lang="en-US" dirty="0"/>
              <a:t> = 4</a:t>
            </a:r>
          </a:p>
          <a:p>
            <a:endParaRPr lang="en-US" dirty="0"/>
          </a:p>
          <a:p>
            <a:r>
              <a:rPr lang="en-US" dirty="0" err="1"/>
              <a:t>g.withSack</a:t>
            </a:r>
            <a:r>
              <a:rPr lang="en-US" dirty="0"/>
              <a:t>(1,sum).V().has("user","</a:t>
            </a:r>
            <a:r>
              <a:rPr lang="en-US" dirty="0" err="1"/>
              <a:t>userId</a:t>
            </a:r>
            <a:r>
              <a:rPr lang="en-US" dirty="0"/>
              <a:t>",user).</a:t>
            </a:r>
          </a:p>
          <a:p>
            <a:r>
              <a:rPr lang="en-US" dirty="0"/>
              <a:t>  </a:t>
            </a:r>
            <a:r>
              <a:rPr lang="en-US" dirty="0" err="1"/>
              <a:t>outE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</a:p>
          <a:p>
            <a:r>
              <a:rPr lang="en-US" dirty="0"/>
              <a:t>  </a:t>
            </a:r>
            <a:r>
              <a:rPr lang="en-US" dirty="0" err="1"/>
              <a:t>inV</a:t>
            </a:r>
            <a:r>
              <a:rPr lang="en-US" dirty="0"/>
              <a:t>().</a:t>
            </a:r>
          </a:p>
          <a:p>
            <a:r>
              <a:rPr lang="en-US" dirty="0"/>
              <a:t>  </a:t>
            </a:r>
            <a:r>
              <a:rPr lang="en-US" dirty="0" err="1"/>
              <a:t>inE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</a:p>
          <a:p>
            <a:r>
              <a:rPr lang="en-US" dirty="0"/>
              <a:t>  </a:t>
            </a:r>
            <a:r>
              <a:rPr lang="en-US" dirty="0" err="1"/>
              <a:t>outV</a:t>
            </a:r>
            <a:r>
              <a:rPr lang="en-US" dirty="0"/>
              <a:t>().</a:t>
            </a:r>
          </a:p>
          <a:p>
            <a:r>
              <a:rPr lang="en-US" dirty="0"/>
              <a:t>  filter(sack().is(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commonMovies</a:t>
            </a:r>
            <a:r>
              <a:rPr lang="en-US" dirty="0"/>
              <a:t>)).and().</a:t>
            </a:r>
          </a:p>
          <a:p>
            <a:r>
              <a:rPr lang="en-US" dirty="0"/>
              <a:t>         has("</a:t>
            </a:r>
            <a:r>
              <a:rPr lang="en-US" dirty="0" err="1"/>
              <a:t>userId</a:t>
            </a:r>
            <a:r>
              <a:rPr lang="en-US" dirty="0"/>
              <a:t>",</a:t>
            </a:r>
            <a:r>
              <a:rPr lang="en-US" dirty="0" err="1"/>
              <a:t>neq</a:t>
            </a:r>
            <a:r>
              <a:rPr lang="en-US" dirty="0"/>
              <a:t>(user))).</a:t>
            </a:r>
          </a:p>
          <a:p>
            <a:r>
              <a:rPr lang="en-US" dirty="0"/>
              <a:t>  </a:t>
            </a:r>
            <a:r>
              <a:rPr lang="en-US" dirty="0" err="1"/>
              <a:t>dedup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221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user = "u1"</a:t>
            </a:r>
          </a:p>
          <a:p>
            <a:r>
              <a:rPr lang="en-US" dirty="0"/>
              <a:t>def </a:t>
            </a:r>
            <a:r>
              <a:rPr lang="en-US" dirty="0" err="1"/>
              <a:t>minPositiveRating</a:t>
            </a:r>
            <a:r>
              <a:rPr lang="en-US" dirty="0"/>
              <a:t> = 8</a:t>
            </a:r>
          </a:p>
          <a:p>
            <a:r>
              <a:rPr lang="en-US" dirty="0"/>
              <a:t>def </a:t>
            </a:r>
            <a:r>
              <a:rPr lang="en-US" dirty="0" err="1"/>
              <a:t>commonMovies</a:t>
            </a:r>
            <a:r>
              <a:rPr lang="en-US" dirty="0"/>
              <a:t> = 2</a:t>
            </a:r>
          </a:p>
          <a:p>
            <a:endParaRPr lang="en-US" dirty="0"/>
          </a:p>
          <a:p>
            <a:r>
              <a:rPr lang="en-US" dirty="0" err="1"/>
              <a:t>g.withSack</a:t>
            </a:r>
            <a:r>
              <a:rPr lang="en-US" dirty="0"/>
              <a:t>(1,sum).V().has("user","</a:t>
            </a:r>
            <a:r>
              <a:rPr lang="en-US" dirty="0" err="1"/>
              <a:t>userId</a:t>
            </a:r>
            <a:r>
              <a:rPr lang="en-US" dirty="0"/>
              <a:t>",user).both("knows").</a:t>
            </a:r>
          </a:p>
          <a:p>
            <a:r>
              <a:rPr lang="en-US" dirty="0"/>
              <a:t>  filter(</a:t>
            </a:r>
          </a:p>
          <a:p>
            <a:r>
              <a:rPr lang="en-US" dirty="0"/>
              <a:t>   </a:t>
            </a:r>
            <a:r>
              <a:rPr lang="en-US" dirty="0" err="1"/>
              <a:t>outE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  <a:r>
              <a:rPr lang="en-US" dirty="0" err="1"/>
              <a:t>inV</a:t>
            </a:r>
            <a:r>
              <a:rPr lang="en-US" dirty="0"/>
              <a:t>().</a:t>
            </a:r>
          </a:p>
          <a:p>
            <a:r>
              <a:rPr lang="en-US" dirty="0"/>
              <a:t>   </a:t>
            </a:r>
            <a:r>
              <a:rPr lang="en-US" dirty="0" err="1"/>
              <a:t>inE</a:t>
            </a:r>
            <a:r>
              <a:rPr lang="en-US" dirty="0"/>
              <a:t>("rated").has("rating",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minPositiveRating</a:t>
            </a:r>
            <a:r>
              <a:rPr lang="en-US" dirty="0"/>
              <a:t>)).</a:t>
            </a:r>
            <a:r>
              <a:rPr lang="en-US" dirty="0" err="1"/>
              <a:t>outV</a:t>
            </a:r>
            <a:r>
              <a:rPr lang="en-US" dirty="0"/>
              <a:t>().</a:t>
            </a:r>
          </a:p>
          <a:p>
            <a:r>
              <a:rPr lang="en-US" dirty="0"/>
              <a:t>   filter(has("</a:t>
            </a:r>
            <a:r>
              <a:rPr lang="en-US" dirty="0" err="1"/>
              <a:t>userId</a:t>
            </a:r>
            <a:r>
              <a:rPr lang="en-US" dirty="0"/>
              <a:t>",user).and().</a:t>
            </a:r>
          </a:p>
          <a:p>
            <a:r>
              <a:rPr lang="en-US" dirty="0"/>
              <a:t>          sack().is(</a:t>
            </a:r>
            <a:r>
              <a:rPr lang="en-US" dirty="0" err="1"/>
              <a:t>gte</a:t>
            </a:r>
            <a:r>
              <a:rPr lang="en-US" dirty="0"/>
              <a:t>(</a:t>
            </a:r>
            <a:r>
              <a:rPr lang="en-US" dirty="0" err="1"/>
              <a:t>commonMovies</a:t>
            </a:r>
            <a:r>
              <a:rPr lang="en-US" dirty="0"/>
              <a:t>)))</a:t>
            </a:r>
          </a:p>
          <a:p>
            <a:r>
              <a:rPr lang="en-US" dirty="0"/>
              <a:t>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purpose is to </a:t>
            </a:r>
            <a:r>
              <a:rPr lang="en-US" b="1" dirty="0"/>
              <a:t>predict</a:t>
            </a:r>
            <a:r>
              <a:rPr lang="en-US" dirty="0"/>
              <a:t> and </a:t>
            </a:r>
            <a:r>
              <a:rPr lang="en-US" b="1" dirty="0"/>
              <a:t>present</a:t>
            </a:r>
            <a:r>
              <a:rPr lang="en-US" dirty="0"/>
              <a:t> items that a user may be interest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 of predictive analytics and information filtering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519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similar users for a given user will we find for each similarity measure?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61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movie = "m267"</a:t>
            </a:r>
          </a:p>
          <a:p>
            <a:r>
              <a:rPr lang="en-US" dirty="0"/>
              <a:t>def </a:t>
            </a:r>
            <a:r>
              <a:rPr lang="en-US" dirty="0" err="1"/>
              <a:t>maxDistance</a:t>
            </a:r>
            <a:r>
              <a:rPr lang="en-US" dirty="0"/>
              <a:t> = 7</a:t>
            </a:r>
          </a:p>
          <a:p>
            <a:endParaRPr lang="en-US" dirty="0"/>
          </a:p>
          <a:p>
            <a:r>
              <a:rPr lang="en-US" dirty="0"/>
              <a:t>g.V().has("movie","</a:t>
            </a:r>
            <a:r>
              <a:rPr lang="en-US" dirty="0" err="1"/>
              <a:t>movieId</a:t>
            </a:r>
            <a:r>
              <a:rPr lang="en-US" dirty="0"/>
              <a:t>",movie).as("y1","r1").</a:t>
            </a:r>
          </a:p>
          <a:p>
            <a:r>
              <a:rPr lang="en-US" dirty="0"/>
              <a:t>  out("belongsTo").in("belongsTo").</a:t>
            </a:r>
            <a:r>
              <a:rPr lang="en-US" dirty="0" err="1"/>
              <a:t>dedup</a:t>
            </a:r>
            <a:r>
              <a:rPr lang="en-US" dirty="0"/>
              <a:t>().</a:t>
            </a:r>
          </a:p>
          <a:p>
            <a:r>
              <a:rPr lang="en-US" dirty="0"/>
              <a:t>  has("</a:t>
            </a:r>
            <a:r>
              <a:rPr lang="en-US" dirty="0" err="1"/>
              <a:t>movieId</a:t>
            </a:r>
            <a:r>
              <a:rPr lang="en-US" dirty="0"/>
              <a:t>",</a:t>
            </a:r>
            <a:r>
              <a:rPr lang="en-US" dirty="0" err="1"/>
              <a:t>neq</a:t>
            </a:r>
            <a:r>
              <a:rPr lang="en-US" dirty="0"/>
              <a:t>(movie)).as("y2","r2").</a:t>
            </a:r>
          </a:p>
          <a:p>
            <a:r>
              <a:rPr lang="en-US" dirty="0"/>
              <a:t>  filter(</a:t>
            </a:r>
          </a:p>
          <a:p>
            <a:r>
              <a:rPr lang="en-US" dirty="0"/>
              <a:t>    math("sqrt ( (y1 - y2)^2 + (r1 - r2)^2 )").</a:t>
            </a:r>
          </a:p>
          <a:p>
            <a:r>
              <a:rPr lang="en-US" dirty="0"/>
              <a:t>    by(values("year")).by(values("year")).</a:t>
            </a:r>
          </a:p>
          <a:p>
            <a:r>
              <a:rPr lang="en-US" dirty="0"/>
              <a:t>    by(</a:t>
            </a:r>
            <a:r>
              <a:rPr lang="en-US" dirty="0" err="1"/>
              <a:t>inE</a:t>
            </a:r>
            <a:r>
              <a:rPr lang="en-US" dirty="0"/>
              <a:t>("rated").values("rating").mean().math("ceil (_ * 10)")).</a:t>
            </a:r>
          </a:p>
          <a:p>
            <a:r>
              <a:rPr lang="en-US" dirty="0"/>
              <a:t>    by(</a:t>
            </a:r>
            <a:r>
              <a:rPr lang="en-US" dirty="0" err="1"/>
              <a:t>inE</a:t>
            </a:r>
            <a:r>
              <a:rPr lang="en-US" dirty="0"/>
              <a:t>("rated").values("rating").mean().math("ceil (_ * 10)")).</a:t>
            </a:r>
          </a:p>
          <a:p>
            <a:r>
              <a:rPr lang="en-US" dirty="0"/>
              <a:t>    is(</a:t>
            </a:r>
            <a:r>
              <a:rPr lang="en-US" dirty="0" err="1"/>
              <a:t>lte</a:t>
            </a:r>
            <a:r>
              <a:rPr lang="en-US" dirty="0"/>
              <a:t>(</a:t>
            </a:r>
            <a:r>
              <a:rPr lang="en-US" dirty="0" err="1"/>
              <a:t>maxDistance</a:t>
            </a:r>
            <a:r>
              <a:rPr lang="en-US" dirty="0"/>
              <a:t>))</a:t>
            </a:r>
          </a:p>
          <a:p>
            <a:r>
              <a:rPr lang="en-US" dirty="0"/>
              <a:t>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761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28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537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769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173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06a4dda7a_12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06a4dda7a_12_1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506a4dda7a_12_17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86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purpose is to </a:t>
            </a:r>
            <a:r>
              <a:rPr lang="en-US" b="1" dirty="0"/>
              <a:t>predict</a:t>
            </a:r>
            <a:r>
              <a:rPr lang="en-US" dirty="0"/>
              <a:t> and </a:t>
            </a:r>
            <a:r>
              <a:rPr lang="en-US" b="1" dirty="0"/>
              <a:t>present</a:t>
            </a:r>
            <a:r>
              <a:rPr lang="en-US" dirty="0"/>
              <a:t> items that a user may be interest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 of predictive analytics and information filtering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16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purpose is to </a:t>
            </a:r>
            <a:r>
              <a:rPr lang="en-US" b="1" dirty="0"/>
              <a:t>predict</a:t>
            </a:r>
            <a:r>
              <a:rPr lang="en-US" dirty="0"/>
              <a:t> and </a:t>
            </a:r>
            <a:r>
              <a:rPr lang="en-US" b="1" dirty="0"/>
              <a:t>present</a:t>
            </a:r>
            <a:r>
              <a:rPr lang="en-US" dirty="0"/>
              <a:t> items that a user may be interest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 of predictive analytics and information filtering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48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Predictions may not be always accurate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Recall and precision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38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40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28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86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4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8844466" h="5243208" extrusionOk="0">
                <a:moveTo>
                  <a:pt x="0" y="0"/>
                </a:moveTo>
                <a:lnTo>
                  <a:pt x="8844466" y="0"/>
                </a:lnTo>
                <a:lnTo>
                  <a:pt x="8844466" y="5243208"/>
                </a:lnTo>
                <a:lnTo>
                  <a:pt x="0" y="52432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658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5"/>
          <p:cNvPicPr preferRelativeResize="0"/>
          <p:nvPr/>
        </p:nvPicPr>
        <p:blipFill rotWithShape="1">
          <a:blip r:embed="rId4">
            <a:alphaModFix/>
          </a:blip>
          <a:srcRect t="3203" r="25350"/>
          <a:stretch/>
        </p:blipFill>
        <p:spPr>
          <a:xfrm>
            <a:off x="3462476" y="-11850"/>
            <a:ext cx="8726349" cy="663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15"/>
          <p:cNvGrpSpPr/>
          <p:nvPr/>
        </p:nvGrpSpPr>
        <p:grpSpPr>
          <a:xfrm>
            <a:off x="455634" y="2286007"/>
            <a:ext cx="5415050" cy="1039829"/>
            <a:chOff x="682934" y="2007957"/>
            <a:chExt cx="5415050" cy="1039829"/>
          </a:xfrm>
        </p:grpSpPr>
        <p:sp>
          <p:nvSpPr>
            <p:cNvPr id="347" name="Google Shape;347;p15"/>
            <p:cNvSpPr/>
            <p:nvPr/>
          </p:nvSpPr>
          <p:spPr>
            <a:xfrm>
              <a:off x="3614961" y="2015207"/>
              <a:ext cx="280559" cy="352330"/>
            </a:xfrm>
            <a:custGeom>
              <a:avLst/>
              <a:gdLst/>
              <a:ahLst/>
              <a:cxnLst/>
              <a:rect l="l" t="t" r="r" b="b"/>
              <a:pathLst>
                <a:path w="409575" h="514350" extrusionOk="0">
                  <a:moveTo>
                    <a:pt x="177927" y="0"/>
                  </a:moveTo>
                  <a:cubicBezTo>
                    <a:pt x="256222" y="1905"/>
                    <a:pt x="315182" y="23908"/>
                    <a:pt x="354806" y="65913"/>
                  </a:cubicBezTo>
                  <a:cubicBezTo>
                    <a:pt x="394430" y="107918"/>
                    <a:pt x="414242" y="171736"/>
                    <a:pt x="414242" y="257175"/>
                  </a:cubicBezTo>
                  <a:cubicBezTo>
                    <a:pt x="414242" y="342710"/>
                    <a:pt x="394430" y="406432"/>
                    <a:pt x="354806" y="448437"/>
                  </a:cubicBezTo>
                  <a:cubicBezTo>
                    <a:pt x="315182" y="490442"/>
                    <a:pt x="256222" y="512445"/>
                    <a:pt x="177927" y="514350"/>
                  </a:cubicBezTo>
                  <a:lnTo>
                    <a:pt x="0" y="514350"/>
                  </a:lnTo>
                  <a:lnTo>
                    <a:pt x="0" y="0"/>
                  </a:lnTo>
                  <a:lnTo>
                    <a:pt x="177927" y="0"/>
                  </a:lnTo>
                  <a:close/>
                  <a:moveTo>
                    <a:pt x="153543" y="472631"/>
                  </a:moveTo>
                  <a:cubicBezTo>
                    <a:pt x="190500" y="472631"/>
                    <a:pt x="222313" y="468725"/>
                    <a:pt x="248983" y="460724"/>
                  </a:cubicBezTo>
                  <a:cubicBezTo>
                    <a:pt x="275653" y="452818"/>
                    <a:pt x="297561" y="440150"/>
                    <a:pt x="314896" y="422910"/>
                  </a:cubicBezTo>
                  <a:cubicBezTo>
                    <a:pt x="332232" y="405575"/>
                    <a:pt x="344900" y="383286"/>
                    <a:pt x="353092" y="355949"/>
                  </a:cubicBezTo>
                  <a:cubicBezTo>
                    <a:pt x="361283" y="328613"/>
                    <a:pt x="365284" y="295656"/>
                    <a:pt x="365284" y="257270"/>
                  </a:cubicBezTo>
                  <a:cubicBezTo>
                    <a:pt x="365284" y="218885"/>
                    <a:pt x="361188" y="185928"/>
                    <a:pt x="353092" y="158591"/>
                  </a:cubicBezTo>
                  <a:cubicBezTo>
                    <a:pt x="344900" y="131255"/>
                    <a:pt x="332137" y="108871"/>
                    <a:pt x="314896" y="91631"/>
                  </a:cubicBezTo>
                  <a:cubicBezTo>
                    <a:pt x="297561" y="74295"/>
                    <a:pt x="275653" y="61722"/>
                    <a:pt x="248983" y="53816"/>
                  </a:cubicBezTo>
                  <a:cubicBezTo>
                    <a:pt x="222313" y="45911"/>
                    <a:pt x="190500" y="41910"/>
                    <a:pt x="153543" y="41910"/>
                  </a:cubicBezTo>
                  <a:lnTo>
                    <a:pt x="49054" y="41910"/>
                  </a:lnTo>
                  <a:lnTo>
                    <a:pt x="49054" y="472726"/>
                  </a:lnTo>
                  <a:lnTo>
                    <a:pt x="153543" y="4727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3914813" y="2015207"/>
              <a:ext cx="313182" cy="352330"/>
            </a:xfrm>
            <a:custGeom>
              <a:avLst/>
              <a:gdLst/>
              <a:ahLst/>
              <a:cxnLst/>
              <a:rect l="l" t="t" r="r" b="b"/>
              <a:pathLst>
                <a:path w="457200" h="514350" extrusionOk="0">
                  <a:moveTo>
                    <a:pt x="261556" y="0"/>
                  </a:moveTo>
                  <a:lnTo>
                    <a:pt x="463201" y="514350"/>
                  </a:lnTo>
                  <a:lnTo>
                    <a:pt x="410623" y="514350"/>
                  </a:lnTo>
                  <a:lnTo>
                    <a:pt x="347948" y="354425"/>
                  </a:lnTo>
                  <a:lnTo>
                    <a:pt x="113824" y="354425"/>
                  </a:lnTo>
                  <a:lnTo>
                    <a:pt x="51816" y="514350"/>
                  </a:lnTo>
                  <a:lnTo>
                    <a:pt x="0" y="514350"/>
                  </a:lnTo>
                  <a:lnTo>
                    <a:pt x="206693" y="0"/>
                  </a:lnTo>
                  <a:lnTo>
                    <a:pt x="261556" y="0"/>
                  </a:lnTo>
                  <a:close/>
                  <a:moveTo>
                    <a:pt x="331470" y="312706"/>
                  </a:moveTo>
                  <a:lnTo>
                    <a:pt x="232029" y="49054"/>
                  </a:lnTo>
                  <a:lnTo>
                    <a:pt x="128969" y="312706"/>
                  </a:lnTo>
                  <a:lnTo>
                    <a:pt x="331470" y="3127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227009" y="2015207"/>
              <a:ext cx="274034" cy="352330"/>
            </a:xfrm>
            <a:custGeom>
              <a:avLst/>
              <a:gdLst/>
              <a:ahLst/>
              <a:cxnLst/>
              <a:rect l="l" t="t" r="r" b="b"/>
              <a:pathLst>
                <a:path w="400050" h="514350" extrusionOk="0">
                  <a:moveTo>
                    <a:pt x="407003" y="0"/>
                  </a:moveTo>
                  <a:lnTo>
                    <a:pt x="407003" y="41815"/>
                  </a:lnTo>
                  <a:lnTo>
                    <a:pt x="227648" y="41815"/>
                  </a:lnTo>
                  <a:lnTo>
                    <a:pt x="227648" y="514350"/>
                  </a:lnTo>
                  <a:lnTo>
                    <a:pt x="178689" y="514350"/>
                  </a:lnTo>
                  <a:lnTo>
                    <a:pt x="178689" y="41815"/>
                  </a:lnTo>
                  <a:lnTo>
                    <a:pt x="0" y="41815"/>
                  </a:lnTo>
                  <a:lnTo>
                    <a:pt x="0" y="0"/>
                  </a:lnTo>
                  <a:lnTo>
                    <a:pt x="4070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500670" y="2015207"/>
              <a:ext cx="313182" cy="352330"/>
            </a:xfrm>
            <a:custGeom>
              <a:avLst/>
              <a:gdLst/>
              <a:ahLst/>
              <a:cxnLst/>
              <a:rect l="l" t="t" r="r" b="b"/>
              <a:pathLst>
                <a:path w="457200" h="514350" extrusionOk="0">
                  <a:moveTo>
                    <a:pt x="261556" y="0"/>
                  </a:moveTo>
                  <a:lnTo>
                    <a:pt x="463296" y="514350"/>
                  </a:lnTo>
                  <a:lnTo>
                    <a:pt x="410718" y="514350"/>
                  </a:lnTo>
                  <a:lnTo>
                    <a:pt x="348043" y="354425"/>
                  </a:lnTo>
                  <a:lnTo>
                    <a:pt x="113919" y="354425"/>
                  </a:lnTo>
                  <a:lnTo>
                    <a:pt x="51911" y="514350"/>
                  </a:lnTo>
                  <a:lnTo>
                    <a:pt x="0" y="514350"/>
                  </a:lnTo>
                  <a:lnTo>
                    <a:pt x="206787" y="0"/>
                  </a:lnTo>
                  <a:lnTo>
                    <a:pt x="261556" y="0"/>
                  </a:lnTo>
                  <a:close/>
                  <a:moveTo>
                    <a:pt x="331375" y="312706"/>
                  </a:moveTo>
                  <a:lnTo>
                    <a:pt x="231934" y="49054"/>
                  </a:lnTo>
                  <a:lnTo>
                    <a:pt x="128873" y="312706"/>
                  </a:lnTo>
                  <a:lnTo>
                    <a:pt x="331375" y="3127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832600" y="2007957"/>
              <a:ext cx="274034" cy="365379"/>
            </a:xfrm>
            <a:custGeom>
              <a:avLst/>
              <a:gdLst/>
              <a:ahLst/>
              <a:cxnLst/>
              <a:rect l="l" t="t" r="r" b="b"/>
              <a:pathLst>
                <a:path w="400050" h="533400" extrusionOk="0">
                  <a:moveTo>
                    <a:pt x="61233" y="421958"/>
                  </a:moveTo>
                  <a:cubicBezTo>
                    <a:pt x="69900" y="439769"/>
                    <a:pt x="81711" y="453866"/>
                    <a:pt x="96856" y="464439"/>
                  </a:cubicBezTo>
                  <a:cubicBezTo>
                    <a:pt x="112001" y="475012"/>
                    <a:pt x="129908" y="482537"/>
                    <a:pt x="150482" y="487109"/>
                  </a:cubicBezTo>
                  <a:cubicBezTo>
                    <a:pt x="171151" y="491681"/>
                    <a:pt x="193249" y="493967"/>
                    <a:pt x="216776" y="493967"/>
                  </a:cubicBezTo>
                  <a:cubicBezTo>
                    <a:pt x="230206" y="493967"/>
                    <a:pt x="244874" y="492062"/>
                    <a:pt x="260781" y="488252"/>
                  </a:cubicBezTo>
                  <a:cubicBezTo>
                    <a:pt x="276688" y="484442"/>
                    <a:pt x="291356" y="478250"/>
                    <a:pt x="305073" y="469868"/>
                  </a:cubicBezTo>
                  <a:cubicBezTo>
                    <a:pt x="318789" y="461486"/>
                    <a:pt x="330123" y="450628"/>
                    <a:pt x="339267" y="437483"/>
                  </a:cubicBezTo>
                  <a:cubicBezTo>
                    <a:pt x="348411" y="424244"/>
                    <a:pt x="352983" y="408337"/>
                    <a:pt x="352983" y="389572"/>
                  </a:cubicBezTo>
                  <a:cubicBezTo>
                    <a:pt x="352983" y="375190"/>
                    <a:pt x="349745" y="362712"/>
                    <a:pt x="343268" y="352139"/>
                  </a:cubicBezTo>
                  <a:cubicBezTo>
                    <a:pt x="336791" y="341567"/>
                    <a:pt x="328409" y="332708"/>
                    <a:pt x="318122" y="325469"/>
                  </a:cubicBezTo>
                  <a:cubicBezTo>
                    <a:pt x="307835" y="318230"/>
                    <a:pt x="296404" y="312420"/>
                    <a:pt x="283927" y="307848"/>
                  </a:cubicBezTo>
                  <a:cubicBezTo>
                    <a:pt x="271449" y="303276"/>
                    <a:pt x="259162" y="299561"/>
                    <a:pt x="247160" y="296704"/>
                  </a:cubicBezTo>
                  <a:lnTo>
                    <a:pt x="132575" y="268605"/>
                  </a:lnTo>
                  <a:cubicBezTo>
                    <a:pt x="117716" y="264795"/>
                    <a:pt x="103142" y="259937"/>
                    <a:pt x="89046" y="254222"/>
                  </a:cubicBezTo>
                  <a:cubicBezTo>
                    <a:pt x="74853" y="248412"/>
                    <a:pt x="62566" y="240792"/>
                    <a:pt x="51993" y="231172"/>
                  </a:cubicBezTo>
                  <a:cubicBezTo>
                    <a:pt x="41421" y="221552"/>
                    <a:pt x="32943" y="209836"/>
                    <a:pt x="26371" y="195834"/>
                  </a:cubicBezTo>
                  <a:cubicBezTo>
                    <a:pt x="19894" y="181928"/>
                    <a:pt x="16655" y="164878"/>
                    <a:pt x="16655" y="144685"/>
                  </a:cubicBezTo>
                  <a:cubicBezTo>
                    <a:pt x="16655" y="132207"/>
                    <a:pt x="19036" y="117539"/>
                    <a:pt x="23799" y="100775"/>
                  </a:cubicBezTo>
                  <a:cubicBezTo>
                    <a:pt x="28657" y="84011"/>
                    <a:pt x="37610" y="68104"/>
                    <a:pt x="50850" y="53245"/>
                  </a:cubicBezTo>
                  <a:cubicBezTo>
                    <a:pt x="63995" y="38386"/>
                    <a:pt x="82187" y="25718"/>
                    <a:pt x="105238" y="15431"/>
                  </a:cubicBezTo>
                  <a:cubicBezTo>
                    <a:pt x="128289" y="5144"/>
                    <a:pt x="157816" y="0"/>
                    <a:pt x="193821" y="0"/>
                  </a:cubicBezTo>
                  <a:cubicBezTo>
                    <a:pt x="219252" y="0"/>
                    <a:pt x="243541" y="3334"/>
                    <a:pt x="266592" y="10097"/>
                  </a:cubicBezTo>
                  <a:cubicBezTo>
                    <a:pt x="289642" y="16859"/>
                    <a:pt x="309835" y="26861"/>
                    <a:pt x="327171" y="40386"/>
                  </a:cubicBezTo>
                  <a:cubicBezTo>
                    <a:pt x="344506" y="53816"/>
                    <a:pt x="358222" y="70485"/>
                    <a:pt x="368604" y="90488"/>
                  </a:cubicBezTo>
                  <a:cubicBezTo>
                    <a:pt x="378891" y="110395"/>
                    <a:pt x="384130" y="133636"/>
                    <a:pt x="384130" y="160020"/>
                  </a:cubicBezTo>
                  <a:lnTo>
                    <a:pt x="335171" y="160020"/>
                  </a:lnTo>
                  <a:cubicBezTo>
                    <a:pt x="334219" y="140303"/>
                    <a:pt x="329742" y="123158"/>
                    <a:pt x="321837" y="108490"/>
                  </a:cubicBezTo>
                  <a:cubicBezTo>
                    <a:pt x="313931" y="93821"/>
                    <a:pt x="303548" y="81629"/>
                    <a:pt x="290880" y="71723"/>
                  </a:cubicBezTo>
                  <a:cubicBezTo>
                    <a:pt x="278212" y="61817"/>
                    <a:pt x="263544" y="54388"/>
                    <a:pt x="246970" y="49340"/>
                  </a:cubicBezTo>
                  <a:cubicBezTo>
                    <a:pt x="230396" y="44291"/>
                    <a:pt x="212966" y="41815"/>
                    <a:pt x="194773" y="41815"/>
                  </a:cubicBezTo>
                  <a:cubicBezTo>
                    <a:pt x="177914" y="41815"/>
                    <a:pt x="161721" y="43625"/>
                    <a:pt x="146100" y="47244"/>
                  </a:cubicBezTo>
                  <a:cubicBezTo>
                    <a:pt x="130479" y="50864"/>
                    <a:pt x="116763" y="56579"/>
                    <a:pt x="105048" y="64580"/>
                  </a:cubicBezTo>
                  <a:cubicBezTo>
                    <a:pt x="93237" y="72485"/>
                    <a:pt x="83807" y="82963"/>
                    <a:pt x="76568" y="95917"/>
                  </a:cubicBezTo>
                  <a:cubicBezTo>
                    <a:pt x="69424" y="108871"/>
                    <a:pt x="65805" y="124968"/>
                    <a:pt x="65805" y="144209"/>
                  </a:cubicBezTo>
                  <a:cubicBezTo>
                    <a:pt x="65805" y="156210"/>
                    <a:pt x="67804" y="166688"/>
                    <a:pt x="71901" y="175546"/>
                  </a:cubicBezTo>
                  <a:cubicBezTo>
                    <a:pt x="75996" y="184404"/>
                    <a:pt x="81616" y="192024"/>
                    <a:pt x="88855" y="198215"/>
                  </a:cubicBezTo>
                  <a:cubicBezTo>
                    <a:pt x="95999" y="204502"/>
                    <a:pt x="104381" y="209550"/>
                    <a:pt x="113715" y="213360"/>
                  </a:cubicBezTo>
                  <a:cubicBezTo>
                    <a:pt x="123145" y="217170"/>
                    <a:pt x="133051" y="220313"/>
                    <a:pt x="143624" y="222695"/>
                  </a:cubicBezTo>
                  <a:lnTo>
                    <a:pt x="268973" y="253651"/>
                  </a:lnTo>
                  <a:cubicBezTo>
                    <a:pt x="287261" y="258413"/>
                    <a:pt x="304406" y="264319"/>
                    <a:pt x="320503" y="271272"/>
                  </a:cubicBezTo>
                  <a:cubicBezTo>
                    <a:pt x="336600" y="278225"/>
                    <a:pt x="350792" y="286893"/>
                    <a:pt x="363079" y="297180"/>
                  </a:cubicBezTo>
                  <a:cubicBezTo>
                    <a:pt x="375272" y="307562"/>
                    <a:pt x="384892" y="320135"/>
                    <a:pt x="391845" y="334994"/>
                  </a:cubicBezTo>
                  <a:cubicBezTo>
                    <a:pt x="398798" y="349853"/>
                    <a:pt x="402323" y="367951"/>
                    <a:pt x="402323" y="389001"/>
                  </a:cubicBezTo>
                  <a:cubicBezTo>
                    <a:pt x="402323" y="394811"/>
                    <a:pt x="401752" y="402431"/>
                    <a:pt x="400513" y="412052"/>
                  </a:cubicBezTo>
                  <a:cubicBezTo>
                    <a:pt x="399275" y="421672"/>
                    <a:pt x="396417" y="431864"/>
                    <a:pt x="391845" y="442722"/>
                  </a:cubicBezTo>
                  <a:cubicBezTo>
                    <a:pt x="387273" y="453485"/>
                    <a:pt x="380796" y="464439"/>
                    <a:pt x="372414" y="475488"/>
                  </a:cubicBezTo>
                  <a:cubicBezTo>
                    <a:pt x="364032" y="486537"/>
                    <a:pt x="352507" y="496538"/>
                    <a:pt x="337839" y="505397"/>
                  </a:cubicBezTo>
                  <a:cubicBezTo>
                    <a:pt x="323170" y="514255"/>
                    <a:pt x="305073" y="521494"/>
                    <a:pt x="283451" y="527018"/>
                  </a:cubicBezTo>
                  <a:cubicBezTo>
                    <a:pt x="261829" y="532543"/>
                    <a:pt x="235921" y="535305"/>
                    <a:pt x="205631" y="535305"/>
                  </a:cubicBezTo>
                  <a:cubicBezTo>
                    <a:pt x="175342" y="535305"/>
                    <a:pt x="147243" y="531781"/>
                    <a:pt x="121335" y="524828"/>
                  </a:cubicBezTo>
                  <a:cubicBezTo>
                    <a:pt x="95332" y="517874"/>
                    <a:pt x="73329" y="507206"/>
                    <a:pt x="55041" y="492728"/>
                  </a:cubicBezTo>
                  <a:cubicBezTo>
                    <a:pt x="36753" y="478346"/>
                    <a:pt x="22751" y="459867"/>
                    <a:pt x="12846" y="437293"/>
                  </a:cubicBezTo>
                  <a:cubicBezTo>
                    <a:pt x="3035" y="414719"/>
                    <a:pt x="-1156" y="387572"/>
                    <a:pt x="273" y="355854"/>
                  </a:cubicBezTo>
                  <a:lnTo>
                    <a:pt x="49231" y="355854"/>
                  </a:lnTo>
                  <a:cubicBezTo>
                    <a:pt x="48564" y="382048"/>
                    <a:pt x="52660" y="404241"/>
                    <a:pt x="61233" y="4219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124082" y="2015207"/>
              <a:ext cx="274034" cy="352330"/>
            </a:xfrm>
            <a:custGeom>
              <a:avLst/>
              <a:gdLst/>
              <a:ahLst/>
              <a:cxnLst/>
              <a:rect l="l" t="t" r="r" b="b"/>
              <a:pathLst>
                <a:path w="400050" h="514350" extrusionOk="0">
                  <a:moveTo>
                    <a:pt x="407004" y="0"/>
                  </a:moveTo>
                  <a:lnTo>
                    <a:pt x="407004" y="41815"/>
                  </a:lnTo>
                  <a:lnTo>
                    <a:pt x="227648" y="41815"/>
                  </a:lnTo>
                  <a:lnTo>
                    <a:pt x="227648" y="514350"/>
                  </a:lnTo>
                  <a:lnTo>
                    <a:pt x="178689" y="514350"/>
                  </a:lnTo>
                  <a:lnTo>
                    <a:pt x="178689" y="41815"/>
                  </a:lnTo>
                  <a:lnTo>
                    <a:pt x="0" y="41815"/>
                  </a:lnTo>
                  <a:lnTo>
                    <a:pt x="0" y="0"/>
                  </a:lnTo>
                  <a:lnTo>
                    <a:pt x="4070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397678" y="2015207"/>
              <a:ext cx="313182" cy="352330"/>
            </a:xfrm>
            <a:custGeom>
              <a:avLst/>
              <a:gdLst/>
              <a:ahLst/>
              <a:cxnLst/>
              <a:rect l="l" t="t" r="r" b="b"/>
              <a:pathLst>
                <a:path w="457200" h="514350" extrusionOk="0">
                  <a:moveTo>
                    <a:pt x="261557" y="0"/>
                  </a:moveTo>
                  <a:lnTo>
                    <a:pt x="463296" y="514350"/>
                  </a:lnTo>
                  <a:lnTo>
                    <a:pt x="410718" y="514350"/>
                  </a:lnTo>
                  <a:lnTo>
                    <a:pt x="348043" y="354425"/>
                  </a:lnTo>
                  <a:lnTo>
                    <a:pt x="113919" y="354425"/>
                  </a:lnTo>
                  <a:lnTo>
                    <a:pt x="51911" y="514350"/>
                  </a:lnTo>
                  <a:lnTo>
                    <a:pt x="0" y="514350"/>
                  </a:lnTo>
                  <a:lnTo>
                    <a:pt x="206788" y="0"/>
                  </a:lnTo>
                  <a:lnTo>
                    <a:pt x="261557" y="0"/>
                  </a:lnTo>
                  <a:close/>
                  <a:moveTo>
                    <a:pt x="331470" y="312706"/>
                  </a:moveTo>
                  <a:lnTo>
                    <a:pt x="232029" y="49054"/>
                  </a:lnTo>
                  <a:lnTo>
                    <a:pt x="128968" y="312706"/>
                  </a:lnTo>
                  <a:lnTo>
                    <a:pt x="331470" y="3127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706542" y="2015207"/>
              <a:ext cx="293608" cy="352330"/>
            </a:xfrm>
            <a:custGeom>
              <a:avLst/>
              <a:gdLst/>
              <a:ahLst/>
              <a:cxnLst/>
              <a:rect l="l" t="t" r="r" b="b"/>
              <a:pathLst>
                <a:path w="428625" h="514350" extrusionOk="0">
                  <a:moveTo>
                    <a:pt x="67628" y="0"/>
                  </a:moveTo>
                  <a:lnTo>
                    <a:pt x="213170" y="215360"/>
                  </a:lnTo>
                  <a:lnTo>
                    <a:pt x="363760" y="0"/>
                  </a:lnTo>
                  <a:lnTo>
                    <a:pt x="418529" y="0"/>
                  </a:lnTo>
                  <a:lnTo>
                    <a:pt x="242793" y="250698"/>
                  </a:lnTo>
                  <a:lnTo>
                    <a:pt x="428625" y="514350"/>
                  </a:lnTo>
                  <a:lnTo>
                    <a:pt x="369570" y="514350"/>
                  </a:lnTo>
                  <a:lnTo>
                    <a:pt x="213265" y="287465"/>
                  </a:lnTo>
                  <a:lnTo>
                    <a:pt x="54769" y="514350"/>
                  </a:lnTo>
                  <a:lnTo>
                    <a:pt x="0" y="514350"/>
                  </a:lnTo>
                  <a:lnTo>
                    <a:pt x="184404" y="249269"/>
                  </a:lnTo>
                  <a:lnTo>
                    <a:pt x="9906" y="0"/>
                  </a:lnTo>
                  <a:lnTo>
                    <a:pt x="676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682934" y="2467499"/>
              <a:ext cx="554593" cy="567642"/>
            </a:xfrm>
            <a:custGeom>
              <a:avLst/>
              <a:gdLst/>
              <a:ahLst/>
              <a:cxnLst/>
              <a:rect l="l" t="t" r="r" b="b"/>
              <a:pathLst>
                <a:path w="809625" h="828675" extrusionOk="0">
                  <a:moveTo>
                    <a:pt x="679133" y="0"/>
                  </a:moveTo>
                  <a:lnTo>
                    <a:pt x="818007" y="833247"/>
                  </a:lnTo>
                  <a:lnTo>
                    <a:pt x="635984" y="833247"/>
                  </a:lnTo>
                  <a:lnTo>
                    <a:pt x="609124" y="647700"/>
                  </a:lnTo>
                  <a:lnTo>
                    <a:pt x="297561" y="647700"/>
                  </a:lnTo>
                  <a:lnTo>
                    <a:pt x="192500" y="833247"/>
                  </a:lnTo>
                  <a:lnTo>
                    <a:pt x="0" y="833247"/>
                  </a:lnTo>
                  <a:lnTo>
                    <a:pt x="491300" y="0"/>
                  </a:lnTo>
                  <a:lnTo>
                    <a:pt x="679133" y="0"/>
                  </a:lnTo>
                  <a:close/>
                  <a:moveTo>
                    <a:pt x="592741" y="511112"/>
                  </a:moveTo>
                  <a:lnTo>
                    <a:pt x="551879" y="179737"/>
                  </a:lnTo>
                  <a:lnTo>
                    <a:pt x="549593" y="179737"/>
                  </a:lnTo>
                  <a:lnTo>
                    <a:pt x="369856" y="511112"/>
                  </a:lnTo>
                  <a:lnTo>
                    <a:pt x="592741" y="5111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321433" y="2454044"/>
              <a:ext cx="535019" cy="593741"/>
            </a:xfrm>
            <a:custGeom>
              <a:avLst/>
              <a:gdLst/>
              <a:ahLst/>
              <a:cxnLst/>
              <a:rect l="l" t="t" r="r" b="b"/>
              <a:pathLst>
                <a:path w="781050" h="866775" extrusionOk="0">
                  <a:moveTo>
                    <a:pt x="564261" y="192977"/>
                  </a:moveTo>
                  <a:cubicBezTo>
                    <a:pt x="536639" y="166973"/>
                    <a:pt x="500729" y="153924"/>
                    <a:pt x="456343" y="153924"/>
                  </a:cubicBezTo>
                  <a:cubicBezTo>
                    <a:pt x="409670" y="153924"/>
                    <a:pt x="368998" y="164592"/>
                    <a:pt x="334423" y="186023"/>
                  </a:cubicBezTo>
                  <a:cubicBezTo>
                    <a:pt x="299752" y="207454"/>
                    <a:pt x="271367" y="234982"/>
                    <a:pt x="249174" y="268891"/>
                  </a:cubicBezTo>
                  <a:cubicBezTo>
                    <a:pt x="226981" y="302705"/>
                    <a:pt x="210502" y="340519"/>
                    <a:pt x="199549" y="382048"/>
                  </a:cubicBezTo>
                  <a:cubicBezTo>
                    <a:pt x="188690" y="423672"/>
                    <a:pt x="183261" y="464344"/>
                    <a:pt x="183261" y="503968"/>
                  </a:cubicBezTo>
                  <a:cubicBezTo>
                    <a:pt x="183261" y="532733"/>
                    <a:pt x="186976" y="559975"/>
                    <a:pt x="194310" y="585692"/>
                  </a:cubicBezTo>
                  <a:cubicBezTo>
                    <a:pt x="201740" y="611410"/>
                    <a:pt x="212979" y="634079"/>
                    <a:pt x="228124" y="653986"/>
                  </a:cubicBezTo>
                  <a:cubicBezTo>
                    <a:pt x="243269" y="673799"/>
                    <a:pt x="262699" y="689610"/>
                    <a:pt x="286417" y="701231"/>
                  </a:cubicBezTo>
                  <a:cubicBezTo>
                    <a:pt x="310134" y="712946"/>
                    <a:pt x="338709" y="718757"/>
                    <a:pt x="372237" y="718757"/>
                  </a:cubicBezTo>
                  <a:cubicBezTo>
                    <a:pt x="397097" y="718757"/>
                    <a:pt x="420624" y="714280"/>
                    <a:pt x="442817" y="705326"/>
                  </a:cubicBezTo>
                  <a:cubicBezTo>
                    <a:pt x="465011" y="696373"/>
                    <a:pt x="484632" y="684276"/>
                    <a:pt x="501777" y="669131"/>
                  </a:cubicBezTo>
                  <a:cubicBezTo>
                    <a:pt x="518827" y="653986"/>
                    <a:pt x="533305" y="636270"/>
                    <a:pt x="544925" y="616077"/>
                  </a:cubicBezTo>
                  <a:cubicBezTo>
                    <a:pt x="556641" y="595884"/>
                    <a:pt x="564356" y="574834"/>
                    <a:pt x="568261" y="553117"/>
                  </a:cubicBezTo>
                  <a:lnTo>
                    <a:pt x="751427" y="553117"/>
                  </a:lnTo>
                  <a:cubicBezTo>
                    <a:pt x="732758" y="611410"/>
                    <a:pt x="710756" y="660845"/>
                    <a:pt x="685514" y="701326"/>
                  </a:cubicBezTo>
                  <a:cubicBezTo>
                    <a:pt x="660178" y="741807"/>
                    <a:pt x="631889" y="774668"/>
                    <a:pt x="600361" y="799910"/>
                  </a:cubicBezTo>
                  <a:cubicBezTo>
                    <a:pt x="568833" y="825246"/>
                    <a:pt x="533781" y="843534"/>
                    <a:pt x="495300" y="854774"/>
                  </a:cubicBezTo>
                  <a:cubicBezTo>
                    <a:pt x="456819" y="866013"/>
                    <a:pt x="415004" y="871728"/>
                    <a:pt x="369856" y="871728"/>
                  </a:cubicBezTo>
                  <a:cubicBezTo>
                    <a:pt x="251555" y="871728"/>
                    <a:pt x="160401" y="840200"/>
                    <a:pt x="96202" y="777240"/>
                  </a:cubicBezTo>
                  <a:cubicBezTo>
                    <a:pt x="32004" y="714185"/>
                    <a:pt x="0" y="623221"/>
                    <a:pt x="0" y="504158"/>
                  </a:cubicBezTo>
                  <a:cubicBezTo>
                    <a:pt x="0" y="436436"/>
                    <a:pt x="10477" y="372237"/>
                    <a:pt x="31528" y="311658"/>
                  </a:cubicBezTo>
                  <a:cubicBezTo>
                    <a:pt x="52483" y="250984"/>
                    <a:pt x="82677" y="197548"/>
                    <a:pt x="122015" y="151162"/>
                  </a:cubicBezTo>
                  <a:cubicBezTo>
                    <a:pt x="161258" y="104870"/>
                    <a:pt x="209169" y="68104"/>
                    <a:pt x="265557" y="40862"/>
                  </a:cubicBezTo>
                  <a:cubicBezTo>
                    <a:pt x="321945" y="13621"/>
                    <a:pt x="385191" y="0"/>
                    <a:pt x="455200" y="0"/>
                  </a:cubicBezTo>
                  <a:cubicBezTo>
                    <a:pt x="503396" y="0"/>
                    <a:pt x="548164" y="6572"/>
                    <a:pt x="589407" y="19812"/>
                  </a:cubicBezTo>
                  <a:cubicBezTo>
                    <a:pt x="630650" y="33052"/>
                    <a:pt x="666274" y="52673"/>
                    <a:pt x="696182" y="78772"/>
                  </a:cubicBezTo>
                  <a:cubicBezTo>
                    <a:pt x="726091" y="104870"/>
                    <a:pt x="749236" y="137160"/>
                    <a:pt x="765620" y="175641"/>
                  </a:cubicBezTo>
                  <a:cubicBezTo>
                    <a:pt x="782003" y="214122"/>
                    <a:pt x="789718" y="258699"/>
                    <a:pt x="788956" y="309277"/>
                  </a:cubicBezTo>
                  <a:lnTo>
                    <a:pt x="605790" y="309277"/>
                  </a:lnTo>
                  <a:cubicBezTo>
                    <a:pt x="605695" y="257746"/>
                    <a:pt x="591883" y="218980"/>
                    <a:pt x="564261" y="1929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914409" y="2454044"/>
              <a:ext cx="535019" cy="593741"/>
            </a:xfrm>
            <a:custGeom>
              <a:avLst/>
              <a:gdLst/>
              <a:ahLst/>
              <a:cxnLst/>
              <a:rect l="l" t="t" r="r" b="b"/>
              <a:pathLst>
                <a:path w="781050" h="866775" extrusionOk="0">
                  <a:moveTo>
                    <a:pt x="564261" y="192977"/>
                  </a:moveTo>
                  <a:cubicBezTo>
                    <a:pt x="536638" y="166973"/>
                    <a:pt x="500634" y="153924"/>
                    <a:pt x="456343" y="153924"/>
                  </a:cubicBezTo>
                  <a:cubicBezTo>
                    <a:pt x="409670" y="153924"/>
                    <a:pt x="368998" y="164592"/>
                    <a:pt x="334423" y="186023"/>
                  </a:cubicBezTo>
                  <a:cubicBezTo>
                    <a:pt x="299752" y="207454"/>
                    <a:pt x="271463" y="234982"/>
                    <a:pt x="249269" y="268891"/>
                  </a:cubicBezTo>
                  <a:cubicBezTo>
                    <a:pt x="227076" y="302705"/>
                    <a:pt x="210502" y="340519"/>
                    <a:pt x="199644" y="382048"/>
                  </a:cubicBezTo>
                  <a:cubicBezTo>
                    <a:pt x="188690" y="423672"/>
                    <a:pt x="183261" y="464344"/>
                    <a:pt x="183261" y="503968"/>
                  </a:cubicBezTo>
                  <a:cubicBezTo>
                    <a:pt x="183261" y="532733"/>
                    <a:pt x="186976" y="559975"/>
                    <a:pt x="194405" y="585692"/>
                  </a:cubicBezTo>
                  <a:cubicBezTo>
                    <a:pt x="201739" y="611410"/>
                    <a:pt x="213074" y="634079"/>
                    <a:pt x="228219" y="653986"/>
                  </a:cubicBezTo>
                  <a:cubicBezTo>
                    <a:pt x="243364" y="673799"/>
                    <a:pt x="262890" y="689610"/>
                    <a:pt x="286512" y="701231"/>
                  </a:cubicBezTo>
                  <a:cubicBezTo>
                    <a:pt x="310229" y="712946"/>
                    <a:pt x="338804" y="718757"/>
                    <a:pt x="372332" y="718757"/>
                  </a:cubicBezTo>
                  <a:cubicBezTo>
                    <a:pt x="397192" y="718757"/>
                    <a:pt x="420719" y="714280"/>
                    <a:pt x="442913" y="705326"/>
                  </a:cubicBezTo>
                  <a:cubicBezTo>
                    <a:pt x="465106" y="696373"/>
                    <a:pt x="484727" y="684276"/>
                    <a:pt x="501872" y="669131"/>
                  </a:cubicBezTo>
                  <a:cubicBezTo>
                    <a:pt x="518922" y="653986"/>
                    <a:pt x="533400" y="636270"/>
                    <a:pt x="545116" y="616077"/>
                  </a:cubicBezTo>
                  <a:cubicBezTo>
                    <a:pt x="556736" y="595884"/>
                    <a:pt x="564547" y="574834"/>
                    <a:pt x="568452" y="553117"/>
                  </a:cubicBezTo>
                  <a:lnTo>
                    <a:pt x="751618" y="553117"/>
                  </a:lnTo>
                  <a:cubicBezTo>
                    <a:pt x="732949" y="611410"/>
                    <a:pt x="710946" y="660845"/>
                    <a:pt x="685705" y="701326"/>
                  </a:cubicBezTo>
                  <a:cubicBezTo>
                    <a:pt x="660368" y="741807"/>
                    <a:pt x="631984" y="774668"/>
                    <a:pt x="600456" y="799910"/>
                  </a:cubicBezTo>
                  <a:cubicBezTo>
                    <a:pt x="568928" y="825246"/>
                    <a:pt x="533972" y="843534"/>
                    <a:pt x="495395" y="854774"/>
                  </a:cubicBezTo>
                  <a:cubicBezTo>
                    <a:pt x="456819" y="866013"/>
                    <a:pt x="415100" y="871728"/>
                    <a:pt x="369951" y="871728"/>
                  </a:cubicBezTo>
                  <a:cubicBezTo>
                    <a:pt x="251650" y="871728"/>
                    <a:pt x="160496" y="840200"/>
                    <a:pt x="96298" y="777240"/>
                  </a:cubicBezTo>
                  <a:cubicBezTo>
                    <a:pt x="32099" y="714185"/>
                    <a:pt x="0" y="623221"/>
                    <a:pt x="0" y="504158"/>
                  </a:cubicBezTo>
                  <a:cubicBezTo>
                    <a:pt x="0" y="436436"/>
                    <a:pt x="10477" y="372237"/>
                    <a:pt x="31528" y="311658"/>
                  </a:cubicBezTo>
                  <a:cubicBezTo>
                    <a:pt x="52578" y="250984"/>
                    <a:pt x="82677" y="197548"/>
                    <a:pt x="122015" y="151162"/>
                  </a:cubicBezTo>
                  <a:cubicBezTo>
                    <a:pt x="161354" y="104870"/>
                    <a:pt x="209169" y="68104"/>
                    <a:pt x="265557" y="40862"/>
                  </a:cubicBezTo>
                  <a:cubicBezTo>
                    <a:pt x="321945" y="13621"/>
                    <a:pt x="385191" y="0"/>
                    <a:pt x="455200" y="0"/>
                  </a:cubicBezTo>
                  <a:cubicBezTo>
                    <a:pt x="503396" y="0"/>
                    <a:pt x="548164" y="6572"/>
                    <a:pt x="589407" y="19812"/>
                  </a:cubicBezTo>
                  <a:cubicBezTo>
                    <a:pt x="630650" y="33052"/>
                    <a:pt x="666178" y="52673"/>
                    <a:pt x="696182" y="78772"/>
                  </a:cubicBezTo>
                  <a:cubicBezTo>
                    <a:pt x="726186" y="104870"/>
                    <a:pt x="749236" y="137160"/>
                    <a:pt x="765619" y="175641"/>
                  </a:cubicBezTo>
                  <a:cubicBezTo>
                    <a:pt x="781907" y="214122"/>
                    <a:pt x="789718" y="258699"/>
                    <a:pt x="788956" y="309277"/>
                  </a:cubicBezTo>
                  <a:lnTo>
                    <a:pt x="605695" y="309277"/>
                  </a:lnTo>
                  <a:cubicBezTo>
                    <a:pt x="605600" y="257746"/>
                    <a:pt x="591884" y="218980"/>
                    <a:pt x="564261" y="1929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475382" y="2467433"/>
              <a:ext cx="554593" cy="567642"/>
            </a:xfrm>
            <a:custGeom>
              <a:avLst/>
              <a:gdLst/>
              <a:ahLst/>
              <a:cxnLst/>
              <a:rect l="l" t="t" r="r" b="b"/>
              <a:pathLst>
                <a:path w="809625" h="828675" extrusionOk="0">
                  <a:moveTo>
                    <a:pt x="809815" y="95"/>
                  </a:moveTo>
                  <a:lnTo>
                    <a:pt x="778288" y="154115"/>
                  </a:lnTo>
                  <a:lnTo>
                    <a:pt x="325564" y="154115"/>
                  </a:lnTo>
                  <a:lnTo>
                    <a:pt x="288227" y="332613"/>
                  </a:lnTo>
                  <a:lnTo>
                    <a:pt x="707136" y="332613"/>
                  </a:lnTo>
                  <a:lnTo>
                    <a:pt x="676847" y="475012"/>
                  </a:lnTo>
                  <a:lnTo>
                    <a:pt x="257937" y="475012"/>
                  </a:lnTo>
                  <a:lnTo>
                    <a:pt x="214694" y="679228"/>
                  </a:lnTo>
                  <a:lnTo>
                    <a:pt x="674465" y="679228"/>
                  </a:lnTo>
                  <a:lnTo>
                    <a:pt x="641795" y="833247"/>
                  </a:lnTo>
                  <a:lnTo>
                    <a:pt x="0" y="833247"/>
                  </a:lnTo>
                  <a:lnTo>
                    <a:pt x="173831" y="0"/>
                  </a:lnTo>
                  <a:lnTo>
                    <a:pt x="8098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009054" y="2467433"/>
              <a:ext cx="417576" cy="567642"/>
            </a:xfrm>
            <a:custGeom>
              <a:avLst/>
              <a:gdLst/>
              <a:ahLst/>
              <a:cxnLst/>
              <a:rect l="l" t="t" r="r" b="b"/>
              <a:pathLst>
                <a:path w="609600" h="828675" extrusionOk="0">
                  <a:moveTo>
                    <a:pt x="358235" y="95"/>
                  </a:moveTo>
                  <a:lnTo>
                    <a:pt x="215837" y="679228"/>
                  </a:lnTo>
                  <a:lnTo>
                    <a:pt x="618458" y="679228"/>
                  </a:lnTo>
                  <a:lnTo>
                    <a:pt x="585788" y="833247"/>
                  </a:lnTo>
                  <a:lnTo>
                    <a:pt x="0" y="833247"/>
                  </a:lnTo>
                  <a:lnTo>
                    <a:pt x="173831" y="0"/>
                  </a:lnTo>
                  <a:lnTo>
                    <a:pt x="358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468399" y="2467433"/>
              <a:ext cx="554593" cy="567642"/>
            </a:xfrm>
            <a:custGeom>
              <a:avLst/>
              <a:gdLst/>
              <a:ahLst/>
              <a:cxnLst/>
              <a:rect l="l" t="t" r="r" b="b"/>
              <a:pathLst>
                <a:path w="809625" h="828675" extrusionOk="0">
                  <a:moveTo>
                    <a:pt x="809815" y="95"/>
                  </a:moveTo>
                  <a:lnTo>
                    <a:pt x="778288" y="154115"/>
                  </a:lnTo>
                  <a:lnTo>
                    <a:pt x="325564" y="154115"/>
                  </a:lnTo>
                  <a:lnTo>
                    <a:pt x="288226" y="332613"/>
                  </a:lnTo>
                  <a:lnTo>
                    <a:pt x="707136" y="332613"/>
                  </a:lnTo>
                  <a:lnTo>
                    <a:pt x="676847" y="475012"/>
                  </a:lnTo>
                  <a:lnTo>
                    <a:pt x="257937" y="475012"/>
                  </a:lnTo>
                  <a:lnTo>
                    <a:pt x="214693" y="679228"/>
                  </a:lnTo>
                  <a:lnTo>
                    <a:pt x="674465" y="679228"/>
                  </a:lnTo>
                  <a:lnTo>
                    <a:pt x="641794" y="833247"/>
                  </a:lnTo>
                  <a:lnTo>
                    <a:pt x="0" y="833247"/>
                  </a:lnTo>
                  <a:lnTo>
                    <a:pt x="173831" y="0"/>
                  </a:lnTo>
                  <a:lnTo>
                    <a:pt x="8098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002137" y="2467426"/>
              <a:ext cx="561118" cy="567642"/>
            </a:xfrm>
            <a:custGeom>
              <a:avLst/>
              <a:gdLst/>
              <a:ahLst/>
              <a:cxnLst/>
              <a:rect l="l" t="t" r="r" b="b"/>
              <a:pathLst>
                <a:path w="819150" h="828675" extrusionOk="0">
                  <a:moveTo>
                    <a:pt x="571785" y="106"/>
                  </a:moveTo>
                  <a:cubicBezTo>
                    <a:pt x="609124" y="-656"/>
                    <a:pt x="643128" y="2678"/>
                    <a:pt x="673894" y="10012"/>
                  </a:cubicBezTo>
                  <a:cubicBezTo>
                    <a:pt x="704659" y="17442"/>
                    <a:pt x="730853" y="29824"/>
                    <a:pt x="752665" y="47350"/>
                  </a:cubicBezTo>
                  <a:cubicBezTo>
                    <a:pt x="774382" y="64876"/>
                    <a:pt x="791147" y="87641"/>
                    <a:pt x="802862" y="115645"/>
                  </a:cubicBezTo>
                  <a:cubicBezTo>
                    <a:pt x="814483" y="143648"/>
                    <a:pt x="820388" y="177843"/>
                    <a:pt x="820388" y="218324"/>
                  </a:cubicBezTo>
                  <a:cubicBezTo>
                    <a:pt x="820388" y="246328"/>
                    <a:pt x="815721" y="273188"/>
                    <a:pt x="806386" y="298810"/>
                  </a:cubicBezTo>
                  <a:cubicBezTo>
                    <a:pt x="797052" y="324528"/>
                    <a:pt x="783812" y="347197"/>
                    <a:pt x="766763" y="367105"/>
                  </a:cubicBezTo>
                  <a:cubicBezTo>
                    <a:pt x="749618" y="386917"/>
                    <a:pt x="729425" y="403490"/>
                    <a:pt x="706088" y="416730"/>
                  </a:cubicBezTo>
                  <a:cubicBezTo>
                    <a:pt x="682752" y="429970"/>
                    <a:pt x="657034" y="438542"/>
                    <a:pt x="629126" y="442447"/>
                  </a:cubicBezTo>
                  <a:lnTo>
                    <a:pt x="629126" y="444829"/>
                  </a:lnTo>
                  <a:cubicBezTo>
                    <a:pt x="663321" y="455687"/>
                    <a:pt x="686276" y="474547"/>
                    <a:pt x="697992" y="501407"/>
                  </a:cubicBezTo>
                  <a:cubicBezTo>
                    <a:pt x="709613" y="528268"/>
                    <a:pt x="715518" y="558367"/>
                    <a:pt x="715518" y="591799"/>
                  </a:cubicBezTo>
                  <a:cubicBezTo>
                    <a:pt x="715518" y="610469"/>
                    <a:pt x="714470" y="632852"/>
                    <a:pt x="712565" y="658951"/>
                  </a:cubicBezTo>
                  <a:cubicBezTo>
                    <a:pt x="710660" y="685049"/>
                    <a:pt x="709613" y="710862"/>
                    <a:pt x="709613" y="736579"/>
                  </a:cubicBezTo>
                  <a:cubicBezTo>
                    <a:pt x="709613" y="755248"/>
                    <a:pt x="710375" y="772965"/>
                    <a:pt x="711898" y="789634"/>
                  </a:cubicBezTo>
                  <a:cubicBezTo>
                    <a:pt x="713518" y="806398"/>
                    <a:pt x="716566" y="820971"/>
                    <a:pt x="721233" y="833353"/>
                  </a:cubicBezTo>
                  <a:lnTo>
                    <a:pt x="542734" y="833353"/>
                  </a:lnTo>
                  <a:cubicBezTo>
                    <a:pt x="540448" y="823257"/>
                    <a:pt x="538448" y="813732"/>
                    <a:pt x="536924" y="804778"/>
                  </a:cubicBezTo>
                  <a:cubicBezTo>
                    <a:pt x="535305" y="795825"/>
                    <a:pt x="534543" y="786681"/>
                    <a:pt x="534543" y="777346"/>
                  </a:cubicBezTo>
                  <a:cubicBezTo>
                    <a:pt x="534543" y="749343"/>
                    <a:pt x="536067" y="721149"/>
                    <a:pt x="539210" y="692765"/>
                  </a:cubicBezTo>
                  <a:cubicBezTo>
                    <a:pt x="542258" y="664380"/>
                    <a:pt x="543877" y="636186"/>
                    <a:pt x="543877" y="608182"/>
                  </a:cubicBezTo>
                  <a:cubicBezTo>
                    <a:pt x="543877" y="587990"/>
                    <a:pt x="540925" y="571416"/>
                    <a:pt x="535114" y="558557"/>
                  </a:cubicBezTo>
                  <a:cubicBezTo>
                    <a:pt x="529304" y="545698"/>
                    <a:pt x="521112" y="535411"/>
                    <a:pt x="510635" y="527601"/>
                  </a:cubicBezTo>
                  <a:cubicBezTo>
                    <a:pt x="500158" y="519790"/>
                    <a:pt x="487489" y="514552"/>
                    <a:pt x="472726" y="511885"/>
                  </a:cubicBezTo>
                  <a:cubicBezTo>
                    <a:pt x="457867" y="509122"/>
                    <a:pt x="441579" y="507789"/>
                    <a:pt x="423672" y="507789"/>
                  </a:cubicBezTo>
                  <a:lnTo>
                    <a:pt x="250984" y="507789"/>
                  </a:lnTo>
                  <a:lnTo>
                    <a:pt x="182118" y="833353"/>
                  </a:lnTo>
                  <a:lnTo>
                    <a:pt x="0" y="833353"/>
                  </a:lnTo>
                  <a:lnTo>
                    <a:pt x="173831" y="106"/>
                  </a:lnTo>
                  <a:lnTo>
                    <a:pt x="571785" y="106"/>
                  </a:lnTo>
                  <a:close/>
                  <a:moveTo>
                    <a:pt x="448056" y="377106"/>
                  </a:moveTo>
                  <a:cubicBezTo>
                    <a:pt x="472916" y="377106"/>
                    <a:pt x="496634" y="374629"/>
                    <a:pt x="519208" y="369486"/>
                  </a:cubicBezTo>
                  <a:cubicBezTo>
                    <a:pt x="541782" y="364438"/>
                    <a:pt x="561880" y="356627"/>
                    <a:pt x="579311" y="346150"/>
                  </a:cubicBezTo>
                  <a:cubicBezTo>
                    <a:pt x="596836" y="335672"/>
                    <a:pt x="610838" y="322051"/>
                    <a:pt x="621316" y="305287"/>
                  </a:cubicBezTo>
                  <a:cubicBezTo>
                    <a:pt x="631793" y="288523"/>
                    <a:pt x="637032" y="268521"/>
                    <a:pt x="637032" y="245185"/>
                  </a:cubicBezTo>
                  <a:cubicBezTo>
                    <a:pt x="637032" y="222610"/>
                    <a:pt x="633317" y="204513"/>
                    <a:pt x="625983" y="190892"/>
                  </a:cubicBezTo>
                  <a:cubicBezTo>
                    <a:pt x="618554" y="177271"/>
                    <a:pt x="608647" y="166984"/>
                    <a:pt x="596265" y="159936"/>
                  </a:cubicBezTo>
                  <a:cubicBezTo>
                    <a:pt x="583787" y="152887"/>
                    <a:pt x="569404" y="148220"/>
                    <a:pt x="553022" y="145934"/>
                  </a:cubicBezTo>
                  <a:cubicBezTo>
                    <a:pt x="536734" y="143553"/>
                    <a:pt x="519589" y="142410"/>
                    <a:pt x="501682" y="142410"/>
                  </a:cubicBezTo>
                  <a:lnTo>
                    <a:pt x="327850" y="142410"/>
                  </a:lnTo>
                  <a:lnTo>
                    <a:pt x="278892" y="377011"/>
                  </a:lnTo>
                  <a:lnTo>
                    <a:pt x="448056" y="3770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521505" y="2467499"/>
              <a:ext cx="554593" cy="567642"/>
            </a:xfrm>
            <a:custGeom>
              <a:avLst/>
              <a:gdLst/>
              <a:ahLst/>
              <a:cxnLst/>
              <a:rect l="l" t="t" r="r" b="b"/>
              <a:pathLst>
                <a:path w="809625" h="828675" extrusionOk="0">
                  <a:moveTo>
                    <a:pt x="679133" y="0"/>
                  </a:moveTo>
                  <a:lnTo>
                    <a:pt x="818007" y="833247"/>
                  </a:lnTo>
                  <a:lnTo>
                    <a:pt x="635984" y="833247"/>
                  </a:lnTo>
                  <a:lnTo>
                    <a:pt x="609124" y="647700"/>
                  </a:lnTo>
                  <a:lnTo>
                    <a:pt x="297562" y="647700"/>
                  </a:lnTo>
                  <a:lnTo>
                    <a:pt x="192500" y="833247"/>
                  </a:lnTo>
                  <a:lnTo>
                    <a:pt x="0" y="833247"/>
                  </a:lnTo>
                  <a:lnTo>
                    <a:pt x="491300" y="0"/>
                  </a:lnTo>
                  <a:lnTo>
                    <a:pt x="679133" y="0"/>
                  </a:lnTo>
                  <a:close/>
                  <a:moveTo>
                    <a:pt x="592741" y="511112"/>
                  </a:moveTo>
                  <a:lnTo>
                    <a:pt x="551879" y="179737"/>
                  </a:lnTo>
                  <a:lnTo>
                    <a:pt x="549593" y="179737"/>
                  </a:lnTo>
                  <a:lnTo>
                    <a:pt x="369856" y="511112"/>
                  </a:lnTo>
                  <a:lnTo>
                    <a:pt x="592741" y="5111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099981" y="2467564"/>
              <a:ext cx="495871" cy="567642"/>
            </a:xfrm>
            <a:custGeom>
              <a:avLst/>
              <a:gdLst/>
              <a:ahLst/>
              <a:cxnLst/>
              <a:rect l="l" t="t" r="r" b="b"/>
              <a:pathLst>
                <a:path w="723900" h="828675" extrusionOk="0">
                  <a:moveTo>
                    <a:pt x="0" y="154019"/>
                  </a:moveTo>
                  <a:lnTo>
                    <a:pt x="32671" y="0"/>
                  </a:lnTo>
                  <a:lnTo>
                    <a:pt x="728186" y="0"/>
                  </a:lnTo>
                  <a:lnTo>
                    <a:pt x="695516" y="154019"/>
                  </a:lnTo>
                  <a:lnTo>
                    <a:pt x="445770" y="154019"/>
                  </a:lnTo>
                  <a:lnTo>
                    <a:pt x="303372" y="833152"/>
                  </a:lnTo>
                  <a:lnTo>
                    <a:pt x="119063" y="833152"/>
                  </a:lnTo>
                  <a:lnTo>
                    <a:pt x="261461" y="154019"/>
                  </a:lnTo>
                  <a:lnTo>
                    <a:pt x="0" y="15401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543390" y="2467433"/>
              <a:ext cx="554593" cy="567642"/>
            </a:xfrm>
            <a:custGeom>
              <a:avLst/>
              <a:gdLst/>
              <a:ahLst/>
              <a:cxnLst/>
              <a:rect l="l" t="t" r="r" b="b"/>
              <a:pathLst>
                <a:path w="809625" h="828675" extrusionOk="0">
                  <a:moveTo>
                    <a:pt x="809720" y="95"/>
                  </a:moveTo>
                  <a:lnTo>
                    <a:pt x="778193" y="154115"/>
                  </a:lnTo>
                  <a:lnTo>
                    <a:pt x="325469" y="154115"/>
                  </a:lnTo>
                  <a:lnTo>
                    <a:pt x="288131" y="332613"/>
                  </a:lnTo>
                  <a:lnTo>
                    <a:pt x="707041" y="332613"/>
                  </a:lnTo>
                  <a:lnTo>
                    <a:pt x="676751" y="475012"/>
                  </a:lnTo>
                  <a:lnTo>
                    <a:pt x="257842" y="475012"/>
                  </a:lnTo>
                  <a:lnTo>
                    <a:pt x="214693" y="679228"/>
                  </a:lnTo>
                  <a:lnTo>
                    <a:pt x="674465" y="679228"/>
                  </a:lnTo>
                  <a:lnTo>
                    <a:pt x="641795" y="833247"/>
                  </a:lnTo>
                  <a:lnTo>
                    <a:pt x="0" y="833247"/>
                  </a:lnTo>
                  <a:lnTo>
                    <a:pt x="173831" y="0"/>
                  </a:lnTo>
                  <a:lnTo>
                    <a:pt x="8097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9723304" y="6234790"/>
            <a:ext cx="2142677" cy="440788"/>
            <a:chOff x="2930858" y="2762624"/>
            <a:chExt cx="6274311" cy="1290741"/>
          </a:xfrm>
        </p:grpSpPr>
        <p:sp>
          <p:nvSpPr>
            <p:cNvPr id="366" name="Google Shape;366;p15"/>
            <p:cNvSpPr/>
            <p:nvPr/>
          </p:nvSpPr>
          <p:spPr>
            <a:xfrm>
              <a:off x="7928821" y="3396349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22141" y="257209"/>
                  </a:moveTo>
                  <a:lnTo>
                    <a:pt x="499389" y="79961"/>
                  </a:lnTo>
                  <a:cubicBezTo>
                    <a:pt x="512050" y="66635"/>
                    <a:pt x="514715" y="47310"/>
                    <a:pt x="507386" y="30652"/>
                  </a:cubicBezTo>
                  <a:cubicBezTo>
                    <a:pt x="500056" y="13327"/>
                    <a:pt x="484063" y="2665"/>
                    <a:pt x="466072" y="2665"/>
                  </a:cubicBezTo>
                  <a:cubicBezTo>
                    <a:pt x="454078" y="2665"/>
                    <a:pt x="442750" y="7330"/>
                    <a:pt x="433421" y="15992"/>
                  </a:cubicBezTo>
                  <a:lnTo>
                    <a:pt x="257506" y="192574"/>
                  </a:lnTo>
                  <a:lnTo>
                    <a:pt x="78259" y="13327"/>
                  </a:lnTo>
                  <a:cubicBezTo>
                    <a:pt x="69596" y="4664"/>
                    <a:pt x="58268" y="0"/>
                    <a:pt x="46274" y="0"/>
                  </a:cubicBezTo>
                  <a:cubicBezTo>
                    <a:pt x="28283" y="0"/>
                    <a:pt x="10958" y="11328"/>
                    <a:pt x="3628" y="28653"/>
                  </a:cubicBezTo>
                  <a:cubicBezTo>
                    <a:pt x="-3702" y="45978"/>
                    <a:pt x="296" y="64635"/>
                    <a:pt x="13623" y="77962"/>
                  </a:cubicBezTo>
                  <a:lnTo>
                    <a:pt x="192204" y="257209"/>
                  </a:lnTo>
                  <a:lnTo>
                    <a:pt x="16289" y="433124"/>
                  </a:lnTo>
                  <a:cubicBezTo>
                    <a:pt x="2962" y="446451"/>
                    <a:pt x="-1037" y="465775"/>
                    <a:pt x="6293" y="483100"/>
                  </a:cubicBezTo>
                  <a:cubicBezTo>
                    <a:pt x="13623" y="499759"/>
                    <a:pt x="30282" y="511087"/>
                    <a:pt x="48273" y="511087"/>
                  </a:cubicBezTo>
                  <a:cubicBezTo>
                    <a:pt x="60268" y="511087"/>
                    <a:pt x="71595" y="506422"/>
                    <a:pt x="80924" y="497760"/>
                  </a:cubicBezTo>
                  <a:lnTo>
                    <a:pt x="258172" y="321178"/>
                  </a:lnTo>
                  <a:lnTo>
                    <a:pt x="436087" y="485099"/>
                  </a:lnTo>
                  <a:cubicBezTo>
                    <a:pt x="444749" y="493762"/>
                    <a:pt x="456077" y="498426"/>
                    <a:pt x="468737" y="498426"/>
                  </a:cubicBezTo>
                  <a:cubicBezTo>
                    <a:pt x="486728" y="498426"/>
                    <a:pt x="503387" y="487765"/>
                    <a:pt x="510717" y="471106"/>
                  </a:cubicBezTo>
                  <a:cubicBezTo>
                    <a:pt x="518047" y="454447"/>
                    <a:pt x="514715" y="435123"/>
                    <a:pt x="500722" y="420464"/>
                  </a:cubicBezTo>
                  <a:lnTo>
                    <a:pt x="322141" y="257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8754028" y="3403654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24"/>
                  </a:moveTo>
                  <a:cubicBezTo>
                    <a:pt x="51999" y="1357"/>
                    <a:pt x="-1308" y="57330"/>
                    <a:pt x="24" y="124631"/>
                  </a:cubicBezTo>
                  <a:cubicBezTo>
                    <a:pt x="1357" y="191932"/>
                    <a:pt x="57330" y="244573"/>
                    <a:pt x="125297" y="243240"/>
                  </a:cubicBezTo>
                  <a:cubicBezTo>
                    <a:pt x="192598" y="241908"/>
                    <a:pt x="245906" y="185935"/>
                    <a:pt x="244573" y="118634"/>
                  </a:cubicBezTo>
                  <a:cubicBezTo>
                    <a:pt x="242574" y="51999"/>
                    <a:pt x="186601" y="-1308"/>
                    <a:pt x="11930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8254936" y="2820573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54"/>
                  </a:moveTo>
                  <a:cubicBezTo>
                    <a:pt x="51999" y="1387"/>
                    <a:pt x="-1309" y="57360"/>
                    <a:pt x="24" y="123995"/>
                  </a:cubicBezTo>
                  <a:cubicBezTo>
                    <a:pt x="1357" y="191295"/>
                    <a:pt x="57330" y="243937"/>
                    <a:pt x="125297" y="242604"/>
                  </a:cubicBezTo>
                  <a:cubicBezTo>
                    <a:pt x="192598" y="241271"/>
                    <a:pt x="245906" y="185298"/>
                    <a:pt x="244573" y="117998"/>
                  </a:cubicBezTo>
                  <a:cubicBezTo>
                    <a:pt x="242574" y="51363"/>
                    <a:pt x="186601" y="-1945"/>
                    <a:pt x="119300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959095" y="2762624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97294" y="187941"/>
                  </a:moveTo>
                  <a:cubicBezTo>
                    <a:pt x="149269" y="186608"/>
                    <a:pt x="190583" y="143296"/>
                    <a:pt x="189250" y="91987"/>
                  </a:cubicBezTo>
                  <a:cubicBezTo>
                    <a:pt x="187917" y="40012"/>
                    <a:pt x="144605" y="-1301"/>
                    <a:pt x="92630" y="31"/>
                  </a:cubicBezTo>
                  <a:cubicBezTo>
                    <a:pt x="40655" y="1364"/>
                    <a:pt x="-659" y="44676"/>
                    <a:pt x="8" y="95985"/>
                  </a:cubicBezTo>
                  <a:cubicBezTo>
                    <a:pt x="1341" y="147960"/>
                    <a:pt x="44653" y="189273"/>
                    <a:pt x="97294" y="1879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8751387" y="3750178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173916" y="83293"/>
                  </a:moveTo>
                  <a:cubicBezTo>
                    <a:pt x="173916" y="82627"/>
                    <a:pt x="173250" y="81960"/>
                    <a:pt x="173250" y="81294"/>
                  </a:cubicBezTo>
                  <a:cubicBezTo>
                    <a:pt x="172584" y="70633"/>
                    <a:pt x="170585" y="59971"/>
                    <a:pt x="165920" y="50642"/>
                  </a:cubicBezTo>
                  <a:cubicBezTo>
                    <a:pt x="163921" y="46644"/>
                    <a:pt x="161256" y="43979"/>
                    <a:pt x="159257" y="40647"/>
                  </a:cubicBezTo>
                  <a:cubicBezTo>
                    <a:pt x="155259" y="34650"/>
                    <a:pt x="151927" y="28653"/>
                    <a:pt x="147262" y="23988"/>
                  </a:cubicBezTo>
                  <a:cubicBezTo>
                    <a:pt x="143931" y="20657"/>
                    <a:pt x="139932" y="19324"/>
                    <a:pt x="135935" y="16659"/>
                  </a:cubicBezTo>
                  <a:cubicBezTo>
                    <a:pt x="130604" y="12661"/>
                    <a:pt x="125273" y="8662"/>
                    <a:pt x="119276" y="5997"/>
                  </a:cubicBezTo>
                  <a:cubicBezTo>
                    <a:pt x="114612" y="3998"/>
                    <a:pt x="109947" y="3998"/>
                    <a:pt x="105283" y="3332"/>
                  </a:cubicBezTo>
                  <a:cubicBezTo>
                    <a:pt x="99285" y="1999"/>
                    <a:pt x="93289" y="0"/>
                    <a:pt x="87292" y="0"/>
                  </a:cubicBezTo>
                  <a:cubicBezTo>
                    <a:pt x="86625" y="0"/>
                    <a:pt x="85959" y="0"/>
                    <a:pt x="85292" y="0"/>
                  </a:cubicBezTo>
                  <a:cubicBezTo>
                    <a:pt x="73298" y="0"/>
                    <a:pt x="61970" y="2665"/>
                    <a:pt x="51975" y="7330"/>
                  </a:cubicBezTo>
                  <a:cubicBezTo>
                    <a:pt x="49309" y="8662"/>
                    <a:pt x="47977" y="10662"/>
                    <a:pt x="45312" y="11994"/>
                  </a:cubicBezTo>
                  <a:cubicBezTo>
                    <a:pt x="37982" y="15992"/>
                    <a:pt x="30652" y="20657"/>
                    <a:pt x="24655" y="26654"/>
                  </a:cubicBezTo>
                  <a:cubicBezTo>
                    <a:pt x="21990" y="29319"/>
                    <a:pt x="20657" y="32651"/>
                    <a:pt x="18658" y="35316"/>
                  </a:cubicBezTo>
                  <a:cubicBezTo>
                    <a:pt x="13993" y="41313"/>
                    <a:pt x="9329" y="47310"/>
                    <a:pt x="6663" y="53974"/>
                  </a:cubicBezTo>
                  <a:cubicBezTo>
                    <a:pt x="5331" y="57972"/>
                    <a:pt x="5331" y="61970"/>
                    <a:pt x="3998" y="65968"/>
                  </a:cubicBezTo>
                  <a:cubicBezTo>
                    <a:pt x="1999" y="72632"/>
                    <a:pt x="0" y="79295"/>
                    <a:pt x="0" y="86625"/>
                  </a:cubicBezTo>
                  <a:cubicBezTo>
                    <a:pt x="0" y="87291"/>
                    <a:pt x="0" y="87958"/>
                    <a:pt x="0" y="88624"/>
                  </a:cubicBezTo>
                  <a:cubicBezTo>
                    <a:pt x="0" y="88624"/>
                    <a:pt x="0" y="88624"/>
                    <a:pt x="0" y="88624"/>
                  </a:cubicBezTo>
                  <a:cubicBezTo>
                    <a:pt x="0" y="89957"/>
                    <a:pt x="666" y="90623"/>
                    <a:pt x="666" y="91956"/>
                  </a:cubicBezTo>
                  <a:cubicBezTo>
                    <a:pt x="1333" y="102617"/>
                    <a:pt x="3332" y="112612"/>
                    <a:pt x="7330" y="121941"/>
                  </a:cubicBezTo>
                  <a:cubicBezTo>
                    <a:pt x="9329" y="125939"/>
                    <a:pt x="12661" y="129271"/>
                    <a:pt x="14660" y="132603"/>
                  </a:cubicBezTo>
                  <a:cubicBezTo>
                    <a:pt x="17992" y="137933"/>
                    <a:pt x="21323" y="143931"/>
                    <a:pt x="25987" y="148595"/>
                  </a:cubicBezTo>
                  <a:cubicBezTo>
                    <a:pt x="29319" y="151927"/>
                    <a:pt x="33317" y="153259"/>
                    <a:pt x="37316" y="155925"/>
                  </a:cubicBezTo>
                  <a:cubicBezTo>
                    <a:pt x="42646" y="159923"/>
                    <a:pt x="47310" y="163921"/>
                    <a:pt x="53308" y="166586"/>
                  </a:cubicBezTo>
                  <a:cubicBezTo>
                    <a:pt x="57306" y="168585"/>
                    <a:pt x="61970" y="167919"/>
                    <a:pt x="66635" y="169252"/>
                  </a:cubicBezTo>
                  <a:cubicBezTo>
                    <a:pt x="72632" y="170584"/>
                    <a:pt x="78629" y="173250"/>
                    <a:pt x="85292" y="173250"/>
                  </a:cubicBezTo>
                  <a:cubicBezTo>
                    <a:pt x="85959" y="173250"/>
                    <a:pt x="86625" y="173250"/>
                    <a:pt x="87292" y="173250"/>
                  </a:cubicBezTo>
                  <a:cubicBezTo>
                    <a:pt x="99285" y="173250"/>
                    <a:pt x="110614" y="170584"/>
                    <a:pt x="120609" y="165920"/>
                  </a:cubicBezTo>
                  <a:cubicBezTo>
                    <a:pt x="123274" y="164587"/>
                    <a:pt x="125273" y="162588"/>
                    <a:pt x="127938" y="160589"/>
                  </a:cubicBezTo>
                  <a:cubicBezTo>
                    <a:pt x="135268" y="156591"/>
                    <a:pt x="141932" y="152593"/>
                    <a:pt x="147929" y="146596"/>
                  </a:cubicBezTo>
                  <a:cubicBezTo>
                    <a:pt x="150594" y="143931"/>
                    <a:pt x="151927" y="140599"/>
                    <a:pt x="153926" y="137267"/>
                  </a:cubicBezTo>
                  <a:cubicBezTo>
                    <a:pt x="157924" y="131270"/>
                    <a:pt x="162589" y="125939"/>
                    <a:pt x="165920" y="119276"/>
                  </a:cubicBezTo>
                  <a:cubicBezTo>
                    <a:pt x="167919" y="115278"/>
                    <a:pt x="167919" y="109947"/>
                    <a:pt x="168585" y="105949"/>
                  </a:cubicBezTo>
                  <a:cubicBezTo>
                    <a:pt x="169918" y="99952"/>
                    <a:pt x="172584" y="93955"/>
                    <a:pt x="172584" y="87291"/>
                  </a:cubicBezTo>
                  <a:lnTo>
                    <a:pt x="173916" y="83293"/>
                  </a:lnTo>
                  <a:cubicBezTo>
                    <a:pt x="173916" y="83293"/>
                    <a:pt x="173916" y="83293"/>
                    <a:pt x="173916" y="83293"/>
                  </a:cubicBezTo>
                  <a:cubicBezTo>
                    <a:pt x="173916" y="83293"/>
                    <a:pt x="173916" y="83293"/>
                    <a:pt x="173916" y="832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8561479" y="3906103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99952" y="43312"/>
                  </a:moveTo>
                  <a:cubicBezTo>
                    <a:pt x="99285" y="38648"/>
                    <a:pt x="98619" y="34650"/>
                    <a:pt x="97286" y="30652"/>
                  </a:cubicBezTo>
                  <a:cubicBezTo>
                    <a:pt x="95954" y="27986"/>
                    <a:pt x="93955" y="25321"/>
                    <a:pt x="91956" y="22656"/>
                  </a:cubicBezTo>
                  <a:cubicBezTo>
                    <a:pt x="89957" y="19990"/>
                    <a:pt x="88624" y="16659"/>
                    <a:pt x="85959" y="14660"/>
                  </a:cubicBezTo>
                  <a:cubicBezTo>
                    <a:pt x="83960" y="12661"/>
                    <a:pt x="80628" y="11328"/>
                    <a:pt x="77962" y="9329"/>
                  </a:cubicBezTo>
                  <a:cubicBezTo>
                    <a:pt x="75297" y="7330"/>
                    <a:pt x="72631" y="5331"/>
                    <a:pt x="69300" y="3998"/>
                  </a:cubicBezTo>
                  <a:cubicBezTo>
                    <a:pt x="66635" y="2665"/>
                    <a:pt x="63303" y="2665"/>
                    <a:pt x="59971" y="1999"/>
                  </a:cubicBezTo>
                  <a:cubicBezTo>
                    <a:pt x="56639" y="1333"/>
                    <a:pt x="53308" y="0"/>
                    <a:pt x="49976" y="0"/>
                  </a:cubicBezTo>
                  <a:cubicBezTo>
                    <a:pt x="49309" y="0"/>
                    <a:pt x="49309" y="0"/>
                    <a:pt x="48643" y="0"/>
                  </a:cubicBezTo>
                  <a:cubicBezTo>
                    <a:pt x="41314" y="0"/>
                    <a:pt x="35316" y="1999"/>
                    <a:pt x="29319" y="4664"/>
                  </a:cubicBezTo>
                  <a:cubicBezTo>
                    <a:pt x="27986" y="5331"/>
                    <a:pt x="26654" y="6663"/>
                    <a:pt x="25321" y="7330"/>
                  </a:cubicBezTo>
                  <a:cubicBezTo>
                    <a:pt x="21323" y="9995"/>
                    <a:pt x="16659" y="11994"/>
                    <a:pt x="13993" y="15326"/>
                  </a:cubicBezTo>
                  <a:cubicBezTo>
                    <a:pt x="12661" y="16659"/>
                    <a:pt x="11994" y="18658"/>
                    <a:pt x="10662" y="20657"/>
                  </a:cubicBezTo>
                  <a:cubicBezTo>
                    <a:pt x="7996" y="23988"/>
                    <a:pt x="5331" y="27320"/>
                    <a:pt x="3998" y="31318"/>
                  </a:cubicBezTo>
                  <a:cubicBezTo>
                    <a:pt x="3332" y="33317"/>
                    <a:pt x="3332" y="35983"/>
                    <a:pt x="2665" y="37982"/>
                  </a:cubicBezTo>
                  <a:cubicBezTo>
                    <a:pt x="1332" y="41980"/>
                    <a:pt x="0" y="45978"/>
                    <a:pt x="0" y="49976"/>
                  </a:cubicBezTo>
                  <a:cubicBezTo>
                    <a:pt x="0" y="50642"/>
                    <a:pt x="0" y="51309"/>
                    <a:pt x="0" y="51309"/>
                  </a:cubicBezTo>
                  <a:cubicBezTo>
                    <a:pt x="0" y="57972"/>
                    <a:pt x="1999" y="64635"/>
                    <a:pt x="4664" y="70633"/>
                  </a:cubicBezTo>
                  <a:cubicBezTo>
                    <a:pt x="5997" y="73964"/>
                    <a:pt x="8662" y="75963"/>
                    <a:pt x="10662" y="78629"/>
                  </a:cubicBezTo>
                  <a:cubicBezTo>
                    <a:pt x="12661" y="81294"/>
                    <a:pt x="13993" y="83959"/>
                    <a:pt x="15992" y="86625"/>
                  </a:cubicBezTo>
                  <a:cubicBezTo>
                    <a:pt x="17991" y="88624"/>
                    <a:pt x="21323" y="89957"/>
                    <a:pt x="23988" y="91956"/>
                  </a:cubicBezTo>
                  <a:cubicBezTo>
                    <a:pt x="26654" y="93955"/>
                    <a:pt x="29319" y="95954"/>
                    <a:pt x="32651" y="97286"/>
                  </a:cubicBezTo>
                  <a:cubicBezTo>
                    <a:pt x="35316" y="98619"/>
                    <a:pt x="38648" y="98619"/>
                    <a:pt x="41980" y="99285"/>
                  </a:cubicBezTo>
                  <a:cubicBezTo>
                    <a:pt x="45312" y="99952"/>
                    <a:pt x="48643" y="101284"/>
                    <a:pt x="51975" y="101284"/>
                  </a:cubicBezTo>
                  <a:cubicBezTo>
                    <a:pt x="52641" y="101284"/>
                    <a:pt x="52641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lnTo>
                    <a:pt x="53308" y="101284"/>
                  </a:lnTo>
                  <a:cubicBezTo>
                    <a:pt x="59971" y="101284"/>
                    <a:pt x="66635" y="99285"/>
                    <a:pt x="72631" y="96620"/>
                  </a:cubicBezTo>
                  <a:cubicBezTo>
                    <a:pt x="74631" y="95287"/>
                    <a:pt x="76630" y="93955"/>
                    <a:pt x="78629" y="92622"/>
                  </a:cubicBezTo>
                  <a:cubicBezTo>
                    <a:pt x="81961" y="90623"/>
                    <a:pt x="85959" y="88624"/>
                    <a:pt x="88624" y="85959"/>
                  </a:cubicBezTo>
                  <a:cubicBezTo>
                    <a:pt x="90623" y="83959"/>
                    <a:pt x="91290" y="81294"/>
                    <a:pt x="93289" y="79295"/>
                  </a:cubicBezTo>
                  <a:cubicBezTo>
                    <a:pt x="95287" y="75963"/>
                    <a:pt x="97953" y="73298"/>
                    <a:pt x="99285" y="69966"/>
                  </a:cubicBezTo>
                  <a:cubicBezTo>
                    <a:pt x="100618" y="67301"/>
                    <a:pt x="100618" y="63969"/>
                    <a:pt x="101284" y="61304"/>
                  </a:cubicBezTo>
                  <a:cubicBezTo>
                    <a:pt x="101951" y="57972"/>
                    <a:pt x="103284" y="54640"/>
                    <a:pt x="103284" y="51309"/>
                  </a:cubicBezTo>
                  <a:lnTo>
                    <a:pt x="103284" y="49976"/>
                  </a:lnTo>
                  <a:lnTo>
                    <a:pt x="103284" y="49976"/>
                  </a:lnTo>
                  <a:cubicBezTo>
                    <a:pt x="103284" y="49976"/>
                    <a:pt x="103284" y="49976"/>
                    <a:pt x="103284" y="49976"/>
                  </a:cubicBezTo>
                  <a:cubicBezTo>
                    <a:pt x="101951" y="47311"/>
                    <a:pt x="100618" y="45311"/>
                    <a:pt x="99952" y="433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7793183" y="2943234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105949" y="29319"/>
                  </a:moveTo>
                  <a:cubicBezTo>
                    <a:pt x="103283" y="24655"/>
                    <a:pt x="99952" y="19324"/>
                    <a:pt x="95954" y="15326"/>
                  </a:cubicBezTo>
                  <a:cubicBezTo>
                    <a:pt x="93954" y="13327"/>
                    <a:pt x="91289" y="12661"/>
                    <a:pt x="89290" y="11328"/>
                  </a:cubicBezTo>
                  <a:cubicBezTo>
                    <a:pt x="85292" y="8662"/>
                    <a:pt x="81960" y="5997"/>
                    <a:pt x="77962" y="3998"/>
                  </a:cubicBezTo>
                  <a:cubicBezTo>
                    <a:pt x="75297" y="2665"/>
                    <a:pt x="71965" y="2665"/>
                    <a:pt x="68634" y="1999"/>
                  </a:cubicBezTo>
                  <a:cubicBezTo>
                    <a:pt x="64636" y="1333"/>
                    <a:pt x="61304" y="0"/>
                    <a:pt x="56639" y="0"/>
                  </a:cubicBezTo>
                  <a:cubicBezTo>
                    <a:pt x="55973" y="0"/>
                    <a:pt x="55973" y="0"/>
                    <a:pt x="55307" y="0"/>
                  </a:cubicBezTo>
                  <a:cubicBezTo>
                    <a:pt x="47310" y="0"/>
                    <a:pt x="40647" y="1999"/>
                    <a:pt x="33984" y="4664"/>
                  </a:cubicBezTo>
                  <a:cubicBezTo>
                    <a:pt x="31318" y="5997"/>
                    <a:pt x="28653" y="7996"/>
                    <a:pt x="25987" y="9995"/>
                  </a:cubicBezTo>
                  <a:cubicBezTo>
                    <a:pt x="22656" y="11994"/>
                    <a:pt x="19324" y="13993"/>
                    <a:pt x="15992" y="16659"/>
                  </a:cubicBezTo>
                  <a:cubicBezTo>
                    <a:pt x="13327" y="19324"/>
                    <a:pt x="11994" y="22656"/>
                    <a:pt x="9995" y="25321"/>
                  </a:cubicBezTo>
                  <a:cubicBezTo>
                    <a:pt x="7996" y="27986"/>
                    <a:pt x="5331" y="30652"/>
                    <a:pt x="3998" y="33984"/>
                  </a:cubicBezTo>
                  <a:cubicBezTo>
                    <a:pt x="2665" y="37315"/>
                    <a:pt x="2665" y="40647"/>
                    <a:pt x="1999" y="44645"/>
                  </a:cubicBezTo>
                  <a:cubicBezTo>
                    <a:pt x="1332" y="47977"/>
                    <a:pt x="0" y="51309"/>
                    <a:pt x="0" y="55307"/>
                  </a:cubicBezTo>
                  <a:lnTo>
                    <a:pt x="0" y="56639"/>
                  </a:lnTo>
                  <a:cubicBezTo>
                    <a:pt x="0" y="56639"/>
                    <a:pt x="0" y="56639"/>
                    <a:pt x="0" y="56639"/>
                  </a:cubicBezTo>
                  <a:cubicBezTo>
                    <a:pt x="0" y="58638"/>
                    <a:pt x="1332" y="59971"/>
                    <a:pt x="1332" y="61970"/>
                  </a:cubicBezTo>
                  <a:cubicBezTo>
                    <a:pt x="1999" y="67301"/>
                    <a:pt x="2665" y="72632"/>
                    <a:pt x="4664" y="77962"/>
                  </a:cubicBezTo>
                  <a:cubicBezTo>
                    <a:pt x="5997" y="80628"/>
                    <a:pt x="7996" y="82627"/>
                    <a:pt x="9995" y="85292"/>
                  </a:cubicBezTo>
                  <a:cubicBezTo>
                    <a:pt x="11994" y="88624"/>
                    <a:pt x="13993" y="92622"/>
                    <a:pt x="17325" y="95287"/>
                  </a:cubicBezTo>
                  <a:cubicBezTo>
                    <a:pt x="19324" y="97286"/>
                    <a:pt x="21990" y="98619"/>
                    <a:pt x="24654" y="99952"/>
                  </a:cubicBezTo>
                  <a:cubicBezTo>
                    <a:pt x="27986" y="102617"/>
                    <a:pt x="31318" y="105283"/>
                    <a:pt x="35316" y="106615"/>
                  </a:cubicBezTo>
                  <a:cubicBezTo>
                    <a:pt x="37982" y="107948"/>
                    <a:pt x="41313" y="107948"/>
                    <a:pt x="44645" y="108614"/>
                  </a:cubicBezTo>
                  <a:cubicBezTo>
                    <a:pt x="48643" y="109281"/>
                    <a:pt x="51975" y="110613"/>
                    <a:pt x="55973" y="110613"/>
                  </a:cubicBezTo>
                  <a:cubicBezTo>
                    <a:pt x="56639" y="110613"/>
                    <a:pt x="56639" y="110613"/>
                    <a:pt x="57306" y="110613"/>
                  </a:cubicBezTo>
                  <a:cubicBezTo>
                    <a:pt x="57306" y="110613"/>
                    <a:pt x="57306" y="110613"/>
                    <a:pt x="57306" y="110613"/>
                  </a:cubicBezTo>
                  <a:cubicBezTo>
                    <a:pt x="59305" y="110613"/>
                    <a:pt x="60637" y="109947"/>
                    <a:pt x="62637" y="109281"/>
                  </a:cubicBezTo>
                  <a:cubicBezTo>
                    <a:pt x="67967" y="108614"/>
                    <a:pt x="73964" y="107948"/>
                    <a:pt x="78629" y="105949"/>
                  </a:cubicBezTo>
                  <a:cubicBezTo>
                    <a:pt x="81294" y="104616"/>
                    <a:pt x="83293" y="102617"/>
                    <a:pt x="85292" y="101284"/>
                  </a:cubicBezTo>
                  <a:cubicBezTo>
                    <a:pt x="89290" y="98619"/>
                    <a:pt x="92622" y="96620"/>
                    <a:pt x="95954" y="93955"/>
                  </a:cubicBezTo>
                  <a:cubicBezTo>
                    <a:pt x="97953" y="91956"/>
                    <a:pt x="99285" y="89290"/>
                    <a:pt x="100618" y="87291"/>
                  </a:cubicBezTo>
                  <a:cubicBezTo>
                    <a:pt x="103283" y="83959"/>
                    <a:pt x="105949" y="80628"/>
                    <a:pt x="107282" y="76630"/>
                  </a:cubicBezTo>
                  <a:cubicBezTo>
                    <a:pt x="108614" y="73964"/>
                    <a:pt x="108614" y="70633"/>
                    <a:pt x="109281" y="67967"/>
                  </a:cubicBezTo>
                  <a:cubicBezTo>
                    <a:pt x="109947" y="63969"/>
                    <a:pt x="111946" y="59971"/>
                    <a:pt x="111946" y="55973"/>
                  </a:cubicBezTo>
                  <a:lnTo>
                    <a:pt x="111946" y="54640"/>
                  </a:lnTo>
                  <a:cubicBezTo>
                    <a:pt x="111946" y="46644"/>
                    <a:pt x="109947" y="39981"/>
                    <a:pt x="107282" y="33317"/>
                  </a:cubicBezTo>
                  <a:cubicBezTo>
                    <a:pt x="107948" y="31985"/>
                    <a:pt x="107282" y="30652"/>
                    <a:pt x="105949" y="293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7787852" y="3175789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80628" y="21323"/>
                  </a:moveTo>
                  <a:cubicBezTo>
                    <a:pt x="78629" y="17991"/>
                    <a:pt x="76630" y="14660"/>
                    <a:pt x="73964" y="12661"/>
                  </a:cubicBezTo>
                  <a:cubicBezTo>
                    <a:pt x="72632" y="11328"/>
                    <a:pt x="69967" y="9995"/>
                    <a:pt x="67968" y="8662"/>
                  </a:cubicBezTo>
                  <a:cubicBezTo>
                    <a:pt x="65302" y="6663"/>
                    <a:pt x="62637" y="4664"/>
                    <a:pt x="59971" y="3332"/>
                  </a:cubicBezTo>
                  <a:cubicBezTo>
                    <a:pt x="57972" y="2665"/>
                    <a:pt x="55307" y="2665"/>
                    <a:pt x="52641" y="1999"/>
                  </a:cubicBezTo>
                  <a:cubicBezTo>
                    <a:pt x="49976" y="1333"/>
                    <a:pt x="47310" y="0"/>
                    <a:pt x="43979" y="0"/>
                  </a:cubicBezTo>
                  <a:cubicBezTo>
                    <a:pt x="43313" y="0"/>
                    <a:pt x="43313" y="0"/>
                    <a:pt x="42646" y="0"/>
                  </a:cubicBezTo>
                  <a:cubicBezTo>
                    <a:pt x="36649" y="0"/>
                    <a:pt x="30652" y="1333"/>
                    <a:pt x="25987" y="3998"/>
                  </a:cubicBezTo>
                  <a:cubicBezTo>
                    <a:pt x="25321" y="4664"/>
                    <a:pt x="24655" y="5331"/>
                    <a:pt x="23988" y="5331"/>
                  </a:cubicBezTo>
                  <a:cubicBezTo>
                    <a:pt x="19991" y="7330"/>
                    <a:pt x="15992" y="9995"/>
                    <a:pt x="12661" y="13327"/>
                  </a:cubicBezTo>
                  <a:cubicBezTo>
                    <a:pt x="11328" y="14660"/>
                    <a:pt x="11328" y="15992"/>
                    <a:pt x="9995" y="17325"/>
                  </a:cubicBezTo>
                  <a:cubicBezTo>
                    <a:pt x="7330" y="20657"/>
                    <a:pt x="5331" y="23322"/>
                    <a:pt x="3332" y="27320"/>
                  </a:cubicBezTo>
                  <a:cubicBezTo>
                    <a:pt x="2665" y="29319"/>
                    <a:pt x="2665" y="31985"/>
                    <a:pt x="1999" y="33984"/>
                  </a:cubicBezTo>
                  <a:cubicBezTo>
                    <a:pt x="1333" y="37315"/>
                    <a:pt x="0" y="39981"/>
                    <a:pt x="0" y="43312"/>
                  </a:cubicBezTo>
                  <a:lnTo>
                    <a:pt x="0" y="44645"/>
                  </a:lnTo>
                  <a:cubicBezTo>
                    <a:pt x="0" y="50642"/>
                    <a:pt x="1333" y="56639"/>
                    <a:pt x="3998" y="61304"/>
                  </a:cubicBezTo>
                  <a:cubicBezTo>
                    <a:pt x="4664" y="62636"/>
                    <a:pt x="5997" y="63303"/>
                    <a:pt x="6663" y="64635"/>
                  </a:cubicBezTo>
                  <a:cubicBezTo>
                    <a:pt x="8662" y="68634"/>
                    <a:pt x="10662" y="71965"/>
                    <a:pt x="13993" y="74631"/>
                  </a:cubicBezTo>
                  <a:cubicBezTo>
                    <a:pt x="15326" y="75963"/>
                    <a:pt x="17325" y="76630"/>
                    <a:pt x="19324" y="77962"/>
                  </a:cubicBezTo>
                  <a:cubicBezTo>
                    <a:pt x="21990" y="79961"/>
                    <a:pt x="24655" y="82627"/>
                    <a:pt x="27986" y="83959"/>
                  </a:cubicBezTo>
                  <a:cubicBezTo>
                    <a:pt x="30652" y="85292"/>
                    <a:pt x="33317" y="85292"/>
                    <a:pt x="35983" y="85292"/>
                  </a:cubicBezTo>
                  <a:cubicBezTo>
                    <a:pt x="38648" y="85959"/>
                    <a:pt x="41314" y="86625"/>
                    <a:pt x="44645" y="86625"/>
                  </a:cubicBezTo>
                  <a:cubicBezTo>
                    <a:pt x="44645" y="86625"/>
                    <a:pt x="45312" y="86625"/>
                    <a:pt x="45312" y="86625"/>
                  </a:cubicBezTo>
                  <a:cubicBezTo>
                    <a:pt x="45312" y="86625"/>
                    <a:pt x="45312" y="86625"/>
                    <a:pt x="45312" y="86625"/>
                  </a:cubicBezTo>
                  <a:cubicBezTo>
                    <a:pt x="47977" y="86625"/>
                    <a:pt x="49976" y="85292"/>
                    <a:pt x="51975" y="85292"/>
                  </a:cubicBezTo>
                  <a:cubicBezTo>
                    <a:pt x="55307" y="84626"/>
                    <a:pt x="59305" y="84626"/>
                    <a:pt x="61970" y="82627"/>
                  </a:cubicBezTo>
                  <a:cubicBezTo>
                    <a:pt x="63969" y="81960"/>
                    <a:pt x="65968" y="79961"/>
                    <a:pt x="67968" y="78629"/>
                  </a:cubicBezTo>
                  <a:cubicBezTo>
                    <a:pt x="70632" y="76630"/>
                    <a:pt x="73298" y="75297"/>
                    <a:pt x="75963" y="73298"/>
                  </a:cubicBezTo>
                  <a:cubicBezTo>
                    <a:pt x="77962" y="71299"/>
                    <a:pt x="78629" y="69300"/>
                    <a:pt x="79961" y="67301"/>
                  </a:cubicBezTo>
                  <a:cubicBezTo>
                    <a:pt x="81961" y="64635"/>
                    <a:pt x="83960" y="62636"/>
                    <a:pt x="85292" y="59305"/>
                  </a:cubicBezTo>
                  <a:cubicBezTo>
                    <a:pt x="85959" y="57306"/>
                    <a:pt x="85959" y="54640"/>
                    <a:pt x="86625" y="51975"/>
                  </a:cubicBezTo>
                  <a:cubicBezTo>
                    <a:pt x="87291" y="48643"/>
                    <a:pt x="88624" y="45978"/>
                    <a:pt x="88624" y="42646"/>
                  </a:cubicBezTo>
                  <a:lnTo>
                    <a:pt x="88624" y="42646"/>
                  </a:lnTo>
                  <a:cubicBezTo>
                    <a:pt x="88624" y="36649"/>
                    <a:pt x="87291" y="31318"/>
                    <a:pt x="84626" y="25987"/>
                  </a:cubicBezTo>
                  <a:cubicBezTo>
                    <a:pt x="83293" y="23988"/>
                    <a:pt x="81961" y="22656"/>
                    <a:pt x="80628" y="21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530117" y="3040477"/>
              <a:ext cx="266538" cy="266538"/>
            </a:xfrm>
            <a:custGeom>
              <a:avLst/>
              <a:gdLst/>
              <a:ahLst/>
              <a:cxnLst/>
              <a:rect l="l" t="t" r="r" b="b"/>
              <a:pathLst>
                <a:path w="266538" h="266538" extrusionOk="0">
                  <a:moveTo>
                    <a:pt x="305897" y="147973"/>
                  </a:moveTo>
                  <a:cubicBezTo>
                    <a:pt x="303897" y="64013"/>
                    <a:pt x="233931" y="-1955"/>
                    <a:pt x="149305" y="44"/>
                  </a:cubicBezTo>
                  <a:cubicBezTo>
                    <a:pt x="64679" y="2043"/>
                    <a:pt x="-1955" y="71343"/>
                    <a:pt x="44" y="155303"/>
                  </a:cubicBezTo>
                  <a:cubicBezTo>
                    <a:pt x="2043" y="239262"/>
                    <a:pt x="72009" y="305230"/>
                    <a:pt x="156635" y="303231"/>
                  </a:cubicBezTo>
                  <a:cubicBezTo>
                    <a:pt x="241261" y="301232"/>
                    <a:pt x="308562" y="231266"/>
                    <a:pt x="305897" y="147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930858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5148" y="0"/>
                  </a:moveTo>
                  <a:lnTo>
                    <a:pt x="53974" y="0"/>
                  </a:lnTo>
                  <a:cubicBezTo>
                    <a:pt x="23988" y="0"/>
                    <a:pt x="0" y="23988"/>
                    <a:pt x="0" y="54640"/>
                  </a:cubicBezTo>
                  <a:lnTo>
                    <a:pt x="0" y="455114"/>
                  </a:lnTo>
                  <a:cubicBezTo>
                    <a:pt x="0" y="485766"/>
                    <a:pt x="23988" y="509754"/>
                    <a:pt x="53974" y="509754"/>
                  </a:cubicBezTo>
                  <a:lnTo>
                    <a:pt x="385148" y="509754"/>
                  </a:lnTo>
                  <a:cubicBezTo>
                    <a:pt x="451116" y="509754"/>
                    <a:pt x="511753" y="449783"/>
                    <a:pt x="511753" y="384481"/>
                  </a:cubicBezTo>
                  <a:lnTo>
                    <a:pt x="511753" y="125939"/>
                  </a:lnTo>
                  <a:cubicBezTo>
                    <a:pt x="511753" y="61304"/>
                    <a:pt x="450450" y="0"/>
                    <a:pt x="385148" y="0"/>
                  </a:cubicBezTo>
                  <a:close/>
                  <a:moveTo>
                    <a:pt x="419798" y="384481"/>
                  </a:moveTo>
                  <a:cubicBezTo>
                    <a:pt x="419798" y="400473"/>
                    <a:pt x="401806" y="417798"/>
                    <a:pt x="385148" y="417798"/>
                  </a:cubicBezTo>
                  <a:cubicBezTo>
                    <a:pt x="329175" y="417798"/>
                    <a:pt x="273868" y="417798"/>
                    <a:pt x="219228" y="418465"/>
                  </a:cubicBezTo>
                  <a:lnTo>
                    <a:pt x="204568" y="418465"/>
                  </a:lnTo>
                  <a:cubicBezTo>
                    <a:pt x="167253" y="418465"/>
                    <a:pt x="129271" y="418465"/>
                    <a:pt x="91289" y="418465"/>
                  </a:cubicBezTo>
                  <a:lnTo>
                    <a:pt x="91289" y="90623"/>
                  </a:lnTo>
                  <a:lnTo>
                    <a:pt x="384481" y="90623"/>
                  </a:lnTo>
                  <a:cubicBezTo>
                    <a:pt x="401140" y="90623"/>
                    <a:pt x="419798" y="109281"/>
                    <a:pt x="419798" y="125939"/>
                  </a:cubicBezTo>
                  <a:lnTo>
                    <a:pt x="419798" y="3844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368316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6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752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1" y="91289"/>
                    <a:pt x="135268" y="91289"/>
                  </a:cubicBezTo>
                  <a:lnTo>
                    <a:pt x="380483" y="91289"/>
                  </a:lnTo>
                  <a:cubicBezTo>
                    <a:pt x="401806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4394153" y="3397682"/>
              <a:ext cx="399807" cy="466441"/>
            </a:xfrm>
            <a:custGeom>
              <a:avLst/>
              <a:gdLst/>
              <a:ahLst/>
              <a:cxnLst/>
              <a:rect l="l" t="t" r="r" b="b"/>
              <a:pathLst>
                <a:path w="399807" h="466441" extrusionOk="0">
                  <a:moveTo>
                    <a:pt x="401807" y="0"/>
                  </a:moveTo>
                  <a:lnTo>
                    <a:pt x="45978" y="0"/>
                  </a:lnTo>
                  <a:cubicBezTo>
                    <a:pt x="19990" y="0"/>
                    <a:pt x="0" y="19990"/>
                    <a:pt x="0" y="45311"/>
                  </a:cubicBezTo>
                  <a:cubicBezTo>
                    <a:pt x="0" y="70633"/>
                    <a:pt x="19990" y="90623"/>
                    <a:pt x="45978" y="90623"/>
                  </a:cubicBezTo>
                  <a:lnTo>
                    <a:pt x="178581" y="90623"/>
                  </a:lnTo>
                  <a:cubicBezTo>
                    <a:pt x="178581" y="127272"/>
                    <a:pt x="178581" y="172583"/>
                    <a:pt x="178581" y="219228"/>
                  </a:cubicBezTo>
                  <a:lnTo>
                    <a:pt x="178581" y="309850"/>
                  </a:lnTo>
                  <a:cubicBezTo>
                    <a:pt x="178581" y="371154"/>
                    <a:pt x="178581" y="428460"/>
                    <a:pt x="178581" y="467108"/>
                  </a:cubicBezTo>
                  <a:cubicBezTo>
                    <a:pt x="178581" y="492429"/>
                    <a:pt x="198571" y="512419"/>
                    <a:pt x="224559" y="512419"/>
                  </a:cubicBezTo>
                  <a:cubicBezTo>
                    <a:pt x="250546" y="512419"/>
                    <a:pt x="270536" y="492429"/>
                    <a:pt x="270536" y="467108"/>
                  </a:cubicBezTo>
                  <a:lnTo>
                    <a:pt x="270536" y="91289"/>
                  </a:lnTo>
                  <a:lnTo>
                    <a:pt x="402473" y="91289"/>
                  </a:lnTo>
                  <a:cubicBezTo>
                    <a:pt x="428460" y="91289"/>
                    <a:pt x="448451" y="71299"/>
                    <a:pt x="448451" y="45978"/>
                  </a:cubicBezTo>
                  <a:cubicBezTo>
                    <a:pt x="448451" y="20657"/>
                    <a:pt x="427794" y="0"/>
                    <a:pt x="401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052503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2" y="91289"/>
                    <a:pt x="135268" y="91289"/>
                  </a:cubicBezTo>
                  <a:lnTo>
                    <a:pt x="381150" y="91289"/>
                  </a:lnTo>
                  <a:cubicBezTo>
                    <a:pt x="401140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80747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95810" y="209899"/>
                  </a:moveTo>
                  <a:lnTo>
                    <a:pt x="125273" y="209899"/>
                  </a:lnTo>
                  <a:cubicBezTo>
                    <a:pt x="99952" y="209899"/>
                    <a:pt x="91290" y="173916"/>
                    <a:pt x="91290" y="149261"/>
                  </a:cubicBezTo>
                  <a:cubicBezTo>
                    <a:pt x="91290" y="125939"/>
                    <a:pt x="99952" y="90623"/>
                    <a:pt x="124607" y="90623"/>
                  </a:cubicBezTo>
                  <a:lnTo>
                    <a:pt x="423130" y="90623"/>
                  </a:lnTo>
                  <a:cubicBezTo>
                    <a:pt x="449117" y="90623"/>
                    <a:pt x="469107" y="70633"/>
                    <a:pt x="469107" y="45311"/>
                  </a:cubicBezTo>
                  <a:cubicBezTo>
                    <a:pt x="469107" y="19990"/>
                    <a:pt x="449117" y="0"/>
                    <a:pt x="423130" y="0"/>
                  </a:cubicBezTo>
                  <a:lnTo>
                    <a:pt x="124607" y="0"/>
                  </a:lnTo>
                  <a:cubicBezTo>
                    <a:pt x="42646" y="0"/>
                    <a:pt x="0" y="75297"/>
                    <a:pt x="0" y="149928"/>
                  </a:cubicBezTo>
                  <a:cubicBezTo>
                    <a:pt x="0" y="222559"/>
                    <a:pt x="39314" y="301188"/>
                    <a:pt x="126606" y="301188"/>
                  </a:cubicBezTo>
                  <a:lnTo>
                    <a:pt x="393811" y="301188"/>
                  </a:lnTo>
                  <a:cubicBezTo>
                    <a:pt x="419798" y="301188"/>
                    <a:pt x="429127" y="337171"/>
                    <a:pt x="429127" y="361825"/>
                  </a:cubicBezTo>
                  <a:cubicBezTo>
                    <a:pt x="429127" y="384481"/>
                    <a:pt x="420464" y="418465"/>
                    <a:pt x="396476" y="418465"/>
                  </a:cubicBezTo>
                  <a:lnTo>
                    <a:pt x="53308" y="418465"/>
                  </a:lnTo>
                  <a:cubicBezTo>
                    <a:pt x="27987" y="418465"/>
                    <a:pt x="7996" y="438455"/>
                    <a:pt x="7996" y="463776"/>
                  </a:cubicBezTo>
                  <a:cubicBezTo>
                    <a:pt x="7996" y="489097"/>
                    <a:pt x="27987" y="509088"/>
                    <a:pt x="53308" y="509088"/>
                  </a:cubicBezTo>
                  <a:lnTo>
                    <a:pt x="395810" y="509088"/>
                  </a:lnTo>
                  <a:cubicBezTo>
                    <a:pt x="481768" y="509088"/>
                    <a:pt x="521083" y="431125"/>
                    <a:pt x="521083" y="359160"/>
                  </a:cubicBezTo>
                  <a:cubicBezTo>
                    <a:pt x="519083" y="285196"/>
                    <a:pt x="477104" y="209899"/>
                    <a:pt x="395810" y="2098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6490477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433125" y="0"/>
                  </a:moveTo>
                  <a:lnTo>
                    <a:pt x="45978" y="0"/>
                  </a:lnTo>
                  <a:cubicBezTo>
                    <a:pt x="19991" y="0"/>
                    <a:pt x="0" y="19990"/>
                    <a:pt x="0" y="45311"/>
                  </a:cubicBezTo>
                  <a:cubicBezTo>
                    <a:pt x="0" y="70633"/>
                    <a:pt x="19991" y="90623"/>
                    <a:pt x="45978" y="90623"/>
                  </a:cubicBezTo>
                  <a:lnTo>
                    <a:pt x="209233" y="90623"/>
                  </a:lnTo>
                  <a:lnTo>
                    <a:pt x="209233" y="259875"/>
                  </a:lnTo>
                  <a:cubicBezTo>
                    <a:pt x="209233" y="338503"/>
                    <a:pt x="209233" y="417798"/>
                    <a:pt x="209233" y="466442"/>
                  </a:cubicBezTo>
                  <a:cubicBezTo>
                    <a:pt x="209233" y="491763"/>
                    <a:pt x="229223" y="511753"/>
                    <a:pt x="255211" y="511753"/>
                  </a:cubicBezTo>
                  <a:cubicBezTo>
                    <a:pt x="281198" y="511753"/>
                    <a:pt x="301188" y="491763"/>
                    <a:pt x="301188" y="466442"/>
                  </a:cubicBezTo>
                  <a:lnTo>
                    <a:pt x="301188" y="90623"/>
                  </a:lnTo>
                  <a:lnTo>
                    <a:pt x="433125" y="90623"/>
                  </a:lnTo>
                  <a:cubicBezTo>
                    <a:pt x="459112" y="90623"/>
                    <a:pt x="479103" y="70633"/>
                    <a:pt x="479103" y="45311"/>
                  </a:cubicBezTo>
                  <a:cubicBezTo>
                    <a:pt x="479103" y="19990"/>
                    <a:pt x="459112" y="0"/>
                    <a:pt x="433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7180144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1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30" y="315181"/>
                  </a:lnTo>
                  <a:lnTo>
                    <a:pt x="423130" y="467108"/>
                  </a:lnTo>
                  <a:cubicBezTo>
                    <a:pt x="423130" y="491763"/>
                    <a:pt x="443786" y="512419"/>
                    <a:pt x="469107" y="512419"/>
                  </a:cubicBezTo>
                  <a:cubicBezTo>
                    <a:pt x="494429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119" y="0"/>
                    <a:pt x="381150" y="0"/>
                  </a:cubicBezTo>
                  <a:close/>
                  <a:moveTo>
                    <a:pt x="423130" y="126606"/>
                  </a:moveTo>
                  <a:lnTo>
                    <a:pt x="423130" y="225891"/>
                  </a:lnTo>
                  <a:lnTo>
                    <a:pt x="91289" y="225891"/>
                  </a:lnTo>
                  <a:lnTo>
                    <a:pt x="91289" y="126606"/>
                  </a:lnTo>
                  <a:cubicBezTo>
                    <a:pt x="91289" y="104616"/>
                    <a:pt x="113945" y="91289"/>
                    <a:pt x="134602" y="91289"/>
                  </a:cubicBezTo>
                  <a:lnTo>
                    <a:pt x="380484" y="91289"/>
                  </a:lnTo>
                  <a:cubicBezTo>
                    <a:pt x="401140" y="90623"/>
                    <a:pt x="423130" y="104616"/>
                    <a:pt x="423130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9076564" y="3900772"/>
              <a:ext cx="66634" cy="133269"/>
            </a:xfrm>
            <a:custGeom>
              <a:avLst/>
              <a:gdLst/>
              <a:ahLst/>
              <a:cxnLst/>
              <a:rect l="l" t="t" r="r" b="b"/>
              <a:pathLst>
                <a:path w="66634" h="133269" extrusionOk="0">
                  <a:moveTo>
                    <a:pt x="88624" y="64635"/>
                  </a:moveTo>
                  <a:cubicBezTo>
                    <a:pt x="95287" y="58638"/>
                    <a:pt x="98619" y="49976"/>
                    <a:pt x="98619" y="37982"/>
                  </a:cubicBezTo>
                  <a:cubicBezTo>
                    <a:pt x="98619" y="25321"/>
                    <a:pt x="94621" y="15326"/>
                    <a:pt x="87291" y="9329"/>
                  </a:cubicBezTo>
                  <a:cubicBezTo>
                    <a:pt x="79961" y="3332"/>
                    <a:pt x="67967" y="0"/>
                    <a:pt x="51975" y="0"/>
                  </a:cubicBezTo>
                  <a:lnTo>
                    <a:pt x="0" y="0"/>
                  </a:lnTo>
                  <a:lnTo>
                    <a:pt x="0" y="133935"/>
                  </a:lnTo>
                  <a:lnTo>
                    <a:pt x="20657" y="133935"/>
                  </a:lnTo>
                  <a:lnTo>
                    <a:pt x="20657" y="76630"/>
                  </a:lnTo>
                  <a:lnTo>
                    <a:pt x="42646" y="76630"/>
                  </a:lnTo>
                  <a:lnTo>
                    <a:pt x="79295" y="133935"/>
                  </a:lnTo>
                  <a:lnTo>
                    <a:pt x="101951" y="133935"/>
                  </a:lnTo>
                  <a:lnTo>
                    <a:pt x="63969" y="74631"/>
                  </a:lnTo>
                  <a:cubicBezTo>
                    <a:pt x="73298" y="73298"/>
                    <a:pt x="81960" y="69966"/>
                    <a:pt x="88624" y="64635"/>
                  </a:cubicBezTo>
                  <a:close/>
                  <a:moveTo>
                    <a:pt x="42646" y="59305"/>
                  </a:moveTo>
                  <a:lnTo>
                    <a:pt x="20657" y="59305"/>
                  </a:lnTo>
                  <a:lnTo>
                    <a:pt x="20657" y="16659"/>
                  </a:lnTo>
                  <a:lnTo>
                    <a:pt x="47976" y="16659"/>
                  </a:lnTo>
                  <a:lnTo>
                    <a:pt x="58638" y="17325"/>
                  </a:lnTo>
                  <a:lnTo>
                    <a:pt x="67967" y="19990"/>
                  </a:lnTo>
                  <a:lnTo>
                    <a:pt x="74630" y="25987"/>
                  </a:lnTo>
                  <a:cubicBezTo>
                    <a:pt x="76629" y="28653"/>
                    <a:pt x="77296" y="31985"/>
                    <a:pt x="77296" y="36649"/>
                  </a:cubicBezTo>
                  <a:cubicBezTo>
                    <a:pt x="77296" y="41980"/>
                    <a:pt x="76629" y="45978"/>
                    <a:pt x="74630" y="49310"/>
                  </a:cubicBezTo>
                  <a:lnTo>
                    <a:pt x="66635" y="55973"/>
                  </a:lnTo>
                  <a:cubicBezTo>
                    <a:pt x="63303" y="57306"/>
                    <a:pt x="59971" y="57972"/>
                    <a:pt x="55306" y="58638"/>
                  </a:cubicBezTo>
                  <a:cubicBezTo>
                    <a:pt x="51308" y="58638"/>
                    <a:pt x="47310" y="59305"/>
                    <a:pt x="42646" y="59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9005266" y="3853462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221227" y="68633"/>
                  </a:moveTo>
                  <a:cubicBezTo>
                    <a:pt x="215229" y="54640"/>
                    <a:pt x="206567" y="42646"/>
                    <a:pt x="196572" y="32651"/>
                  </a:cubicBezTo>
                  <a:cubicBezTo>
                    <a:pt x="185910" y="22656"/>
                    <a:pt x="173916" y="14660"/>
                    <a:pt x="159923" y="8662"/>
                  </a:cubicBezTo>
                  <a:cubicBezTo>
                    <a:pt x="145929" y="2665"/>
                    <a:pt x="131270" y="0"/>
                    <a:pt x="115278" y="0"/>
                  </a:cubicBezTo>
                  <a:cubicBezTo>
                    <a:pt x="99952" y="0"/>
                    <a:pt x="84626" y="2665"/>
                    <a:pt x="70632" y="8662"/>
                  </a:cubicBezTo>
                  <a:cubicBezTo>
                    <a:pt x="56639" y="14660"/>
                    <a:pt x="44645" y="22656"/>
                    <a:pt x="33983" y="32651"/>
                  </a:cubicBezTo>
                  <a:cubicBezTo>
                    <a:pt x="23322" y="42646"/>
                    <a:pt x="15326" y="54640"/>
                    <a:pt x="9329" y="68633"/>
                  </a:cubicBezTo>
                  <a:cubicBezTo>
                    <a:pt x="3331" y="82627"/>
                    <a:pt x="0" y="97286"/>
                    <a:pt x="0" y="113279"/>
                  </a:cubicBezTo>
                  <a:cubicBezTo>
                    <a:pt x="0" y="129937"/>
                    <a:pt x="3331" y="145263"/>
                    <a:pt x="9329" y="159256"/>
                  </a:cubicBezTo>
                  <a:cubicBezTo>
                    <a:pt x="15326" y="173250"/>
                    <a:pt x="23988" y="185244"/>
                    <a:pt x="33983" y="195905"/>
                  </a:cubicBezTo>
                  <a:cubicBezTo>
                    <a:pt x="44645" y="205900"/>
                    <a:pt x="56639" y="213897"/>
                    <a:pt x="70632" y="219894"/>
                  </a:cubicBezTo>
                  <a:cubicBezTo>
                    <a:pt x="84626" y="225891"/>
                    <a:pt x="99285" y="228556"/>
                    <a:pt x="115278" y="228556"/>
                  </a:cubicBezTo>
                  <a:cubicBezTo>
                    <a:pt x="131270" y="228556"/>
                    <a:pt x="145929" y="225891"/>
                    <a:pt x="159923" y="219894"/>
                  </a:cubicBezTo>
                  <a:cubicBezTo>
                    <a:pt x="173916" y="213897"/>
                    <a:pt x="185910" y="205900"/>
                    <a:pt x="196572" y="195905"/>
                  </a:cubicBezTo>
                  <a:cubicBezTo>
                    <a:pt x="207233" y="185910"/>
                    <a:pt x="215229" y="173250"/>
                    <a:pt x="221227" y="159256"/>
                  </a:cubicBezTo>
                  <a:cubicBezTo>
                    <a:pt x="227224" y="145263"/>
                    <a:pt x="230556" y="129937"/>
                    <a:pt x="230556" y="113279"/>
                  </a:cubicBezTo>
                  <a:cubicBezTo>
                    <a:pt x="230556" y="97286"/>
                    <a:pt x="227890" y="82627"/>
                    <a:pt x="221227" y="68633"/>
                  </a:cubicBezTo>
                  <a:close/>
                  <a:moveTo>
                    <a:pt x="202569" y="152593"/>
                  </a:moveTo>
                  <a:cubicBezTo>
                    <a:pt x="197904" y="164587"/>
                    <a:pt x="191241" y="174582"/>
                    <a:pt x="182579" y="183911"/>
                  </a:cubicBezTo>
                  <a:cubicBezTo>
                    <a:pt x="173916" y="192574"/>
                    <a:pt x="163921" y="199904"/>
                    <a:pt x="152593" y="204568"/>
                  </a:cubicBezTo>
                  <a:cubicBezTo>
                    <a:pt x="141265" y="209899"/>
                    <a:pt x="128604" y="211898"/>
                    <a:pt x="115278" y="211898"/>
                  </a:cubicBezTo>
                  <a:cubicBezTo>
                    <a:pt x="101951" y="211898"/>
                    <a:pt x="89290" y="209232"/>
                    <a:pt x="77962" y="204568"/>
                  </a:cubicBezTo>
                  <a:cubicBezTo>
                    <a:pt x="66635" y="199904"/>
                    <a:pt x="56639" y="192574"/>
                    <a:pt x="47976" y="183911"/>
                  </a:cubicBezTo>
                  <a:cubicBezTo>
                    <a:pt x="39314" y="175249"/>
                    <a:pt x="32651" y="164587"/>
                    <a:pt x="27986" y="152593"/>
                  </a:cubicBezTo>
                  <a:cubicBezTo>
                    <a:pt x="23322" y="140599"/>
                    <a:pt x="20657" y="127272"/>
                    <a:pt x="20657" y="113279"/>
                  </a:cubicBezTo>
                  <a:cubicBezTo>
                    <a:pt x="20657" y="99952"/>
                    <a:pt x="22656" y="86625"/>
                    <a:pt x="27986" y="75297"/>
                  </a:cubicBezTo>
                  <a:cubicBezTo>
                    <a:pt x="32651" y="63303"/>
                    <a:pt x="39314" y="53308"/>
                    <a:pt x="47976" y="44645"/>
                  </a:cubicBezTo>
                  <a:cubicBezTo>
                    <a:pt x="56639" y="35983"/>
                    <a:pt x="66635" y="29319"/>
                    <a:pt x="77962" y="23988"/>
                  </a:cubicBezTo>
                  <a:cubicBezTo>
                    <a:pt x="89290" y="18658"/>
                    <a:pt x="101951" y="16659"/>
                    <a:pt x="115278" y="16659"/>
                  </a:cubicBezTo>
                  <a:cubicBezTo>
                    <a:pt x="128604" y="16659"/>
                    <a:pt x="141265" y="19324"/>
                    <a:pt x="152593" y="23988"/>
                  </a:cubicBezTo>
                  <a:cubicBezTo>
                    <a:pt x="163921" y="29319"/>
                    <a:pt x="173916" y="35983"/>
                    <a:pt x="182579" y="44645"/>
                  </a:cubicBezTo>
                  <a:cubicBezTo>
                    <a:pt x="191241" y="53308"/>
                    <a:pt x="197904" y="63303"/>
                    <a:pt x="202569" y="75297"/>
                  </a:cubicBezTo>
                  <a:cubicBezTo>
                    <a:pt x="207233" y="87291"/>
                    <a:pt x="209898" y="99952"/>
                    <a:pt x="209898" y="113279"/>
                  </a:cubicBezTo>
                  <a:cubicBezTo>
                    <a:pt x="209898" y="127272"/>
                    <a:pt x="207233" y="140599"/>
                    <a:pt x="202569" y="1525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5"/>
          <p:cNvSpPr txBox="1">
            <a:spLocks noGrp="1"/>
          </p:cNvSpPr>
          <p:nvPr>
            <p:ph type="ctrTitle"/>
          </p:nvPr>
        </p:nvSpPr>
        <p:spPr>
          <a:xfrm>
            <a:off x="455625" y="3586825"/>
            <a:ext cx="563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5" name="Google Shape;385;p15"/>
          <p:cNvSpPr txBox="1">
            <a:spLocks noGrp="1"/>
          </p:cNvSpPr>
          <p:nvPr>
            <p:ph type="subTitle" idx="1"/>
          </p:nvPr>
        </p:nvSpPr>
        <p:spPr>
          <a:xfrm>
            <a:off x="455625" y="4118175"/>
            <a:ext cx="5638800" cy="518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86" name="Google Shape;386;p15"/>
          <p:cNvSpPr txBox="1">
            <a:spLocks noGrp="1"/>
          </p:cNvSpPr>
          <p:nvPr>
            <p:ph type="sldNum" idx="12"/>
          </p:nvPr>
        </p:nvSpPr>
        <p:spPr>
          <a:xfrm>
            <a:off x="11367525" y="6401750"/>
            <a:ext cx="731400" cy="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ar Text Slide" userDrawn="1">
  <p:cSld name="Title and Content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9"/>
          <p:cNvPicPr preferRelativeResize="0"/>
          <p:nvPr/>
        </p:nvPicPr>
        <p:blipFill rotWithShape="1">
          <a:blip r:embed="rId2">
            <a:alphaModFix/>
          </a:blip>
          <a:srcRect t="7842" b="7833"/>
          <a:stretch/>
        </p:blipFill>
        <p:spPr>
          <a:xfrm>
            <a:off x="0" y="-2"/>
            <a:ext cx="12188826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62" y="0"/>
            <a:ext cx="12188700" cy="6858000"/>
          </a:xfrm>
          <a:prstGeom prst="rect">
            <a:avLst/>
          </a:prstGeom>
          <a:gradFill>
            <a:gsLst>
              <a:gs pos="0">
                <a:srgbClr val="8031A7">
                  <a:alpha val="69411"/>
                  <a:alpha val="75380"/>
                </a:srgbClr>
              </a:gs>
              <a:gs pos="46000">
                <a:srgbClr val="0E60B2">
                  <a:alpha val="69411"/>
                  <a:alpha val="75380"/>
                </a:srgbClr>
              </a:gs>
              <a:gs pos="100000">
                <a:srgbClr val="0E60B2">
                  <a:alpha val="74509"/>
                  <a:alpha val="7538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400000">
            <a:off x="3353628" y="-1977261"/>
            <a:ext cx="5481569" cy="12188952"/>
          </a:xfrm>
          <a:custGeom>
            <a:avLst/>
            <a:gdLst/>
            <a:ahLst/>
            <a:cxnLst/>
            <a:rect l="l" t="t" r="r" b="b"/>
            <a:pathLst>
              <a:path w="7308759" h="6858000" extrusionOk="0">
                <a:moveTo>
                  <a:pt x="835505" y="0"/>
                </a:moveTo>
                <a:lnTo>
                  <a:pt x="7308759" y="0"/>
                </a:lnTo>
                <a:lnTo>
                  <a:pt x="7308759" y="6858000"/>
                </a:lnTo>
                <a:lnTo>
                  <a:pt x="835505" y="6858000"/>
                </a:lnTo>
                <a:lnTo>
                  <a:pt x="714215" y="6621862"/>
                </a:lnTo>
                <a:cubicBezTo>
                  <a:pt x="260992" y="5690875"/>
                  <a:pt x="0" y="4597979"/>
                  <a:pt x="0" y="3429000"/>
                </a:cubicBezTo>
                <a:cubicBezTo>
                  <a:pt x="0" y="2260021"/>
                  <a:pt x="260992" y="1167126"/>
                  <a:pt x="714215" y="2361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9"/>
          <p:cNvGrpSpPr/>
          <p:nvPr/>
        </p:nvGrpSpPr>
        <p:grpSpPr>
          <a:xfrm>
            <a:off x="10347019" y="6323765"/>
            <a:ext cx="1516501" cy="311972"/>
            <a:chOff x="2930858" y="2762624"/>
            <a:chExt cx="6274311" cy="1290741"/>
          </a:xfrm>
        </p:grpSpPr>
        <p:sp>
          <p:nvSpPr>
            <p:cNvPr id="191" name="Google Shape;191;p9"/>
            <p:cNvSpPr/>
            <p:nvPr/>
          </p:nvSpPr>
          <p:spPr>
            <a:xfrm>
              <a:off x="7928821" y="3396349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22141" y="257209"/>
                  </a:moveTo>
                  <a:lnTo>
                    <a:pt x="499389" y="79961"/>
                  </a:lnTo>
                  <a:cubicBezTo>
                    <a:pt x="512050" y="66635"/>
                    <a:pt x="514715" y="47310"/>
                    <a:pt x="507386" y="30652"/>
                  </a:cubicBezTo>
                  <a:cubicBezTo>
                    <a:pt x="500056" y="13327"/>
                    <a:pt x="484063" y="2665"/>
                    <a:pt x="466072" y="2665"/>
                  </a:cubicBezTo>
                  <a:cubicBezTo>
                    <a:pt x="454078" y="2665"/>
                    <a:pt x="442750" y="7330"/>
                    <a:pt x="433421" y="15992"/>
                  </a:cubicBezTo>
                  <a:lnTo>
                    <a:pt x="257506" y="192574"/>
                  </a:lnTo>
                  <a:lnTo>
                    <a:pt x="78259" y="13327"/>
                  </a:lnTo>
                  <a:cubicBezTo>
                    <a:pt x="69596" y="4664"/>
                    <a:pt x="58268" y="0"/>
                    <a:pt x="46274" y="0"/>
                  </a:cubicBezTo>
                  <a:cubicBezTo>
                    <a:pt x="28283" y="0"/>
                    <a:pt x="10958" y="11328"/>
                    <a:pt x="3628" y="28653"/>
                  </a:cubicBezTo>
                  <a:cubicBezTo>
                    <a:pt x="-3702" y="45978"/>
                    <a:pt x="296" y="64635"/>
                    <a:pt x="13623" y="77962"/>
                  </a:cubicBezTo>
                  <a:lnTo>
                    <a:pt x="192204" y="257209"/>
                  </a:lnTo>
                  <a:lnTo>
                    <a:pt x="16289" y="433124"/>
                  </a:lnTo>
                  <a:cubicBezTo>
                    <a:pt x="2962" y="446451"/>
                    <a:pt x="-1037" y="465775"/>
                    <a:pt x="6293" y="483100"/>
                  </a:cubicBezTo>
                  <a:cubicBezTo>
                    <a:pt x="13623" y="499759"/>
                    <a:pt x="30282" y="511087"/>
                    <a:pt x="48273" y="511087"/>
                  </a:cubicBezTo>
                  <a:cubicBezTo>
                    <a:pt x="60268" y="511087"/>
                    <a:pt x="71595" y="506422"/>
                    <a:pt x="80924" y="497760"/>
                  </a:cubicBezTo>
                  <a:lnTo>
                    <a:pt x="258172" y="321178"/>
                  </a:lnTo>
                  <a:lnTo>
                    <a:pt x="436087" y="485099"/>
                  </a:lnTo>
                  <a:cubicBezTo>
                    <a:pt x="444749" y="493762"/>
                    <a:pt x="456077" y="498426"/>
                    <a:pt x="468737" y="498426"/>
                  </a:cubicBezTo>
                  <a:cubicBezTo>
                    <a:pt x="486728" y="498426"/>
                    <a:pt x="503387" y="487765"/>
                    <a:pt x="510717" y="471106"/>
                  </a:cubicBezTo>
                  <a:cubicBezTo>
                    <a:pt x="518047" y="454447"/>
                    <a:pt x="514715" y="435123"/>
                    <a:pt x="500722" y="420464"/>
                  </a:cubicBezTo>
                  <a:lnTo>
                    <a:pt x="322141" y="257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8754028" y="3403654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24"/>
                  </a:moveTo>
                  <a:cubicBezTo>
                    <a:pt x="51999" y="1357"/>
                    <a:pt x="-1308" y="57330"/>
                    <a:pt x="24" y="124631"/>
                  </a:cubicBezTo>
                  <a:cubicBezTo>
                    <a:pt x="1357" y="191932"/>
                    <a:pt x="57330" y="244573"/>
                    <a:pt x="125297" y="243240"/>
                  </a:cubicBezTo>
                  <a:cubicBezTo>
                    <a:pt x="192598" y="241908"/>
                    <a:pt x="245906" y="185935"/>
                    <a:pt x="244573" y="118634"/>
                  </a:cubicBezTo>
                  <a:cubicBezTo>
                    <a:pt x="242574" y="51999"/>
                    <a:pt x="186601" y="-1308"/>
                    <a:pt x="119300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254936" y="2820573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54"/>
                  </a:moveTo>
                  <a:cubicBezTo>
                    <a:pt x="51999" y="1387"/>
                    <a:pt x="-1309" y="57360"/>
                    <a:pt x="24" y="123995"/>
                  </a:cubicBezTo>
                  <a:cubicBezTo>
                    <a:pt x="1357" y="191295"/>
                    <a:pt x="57330" y="243937"/>
                    <a:pt x="125297" y="242604"/>
                  </a:cubicBezTo>
                  <a:cubicBezTo>
                    <a:pt x="192598" y="241271"/>
                    <a:pt x="245906" y="185298"/>
                    <a:pt x="244573" y="117998"/>
                  </a:cubicBezTo>
                  <a:cubicBezTo>
                    <a:pt x="242574" y="51363"/>
                    <a:pt x="186601" y="-1945"/>
                    <a:pt x="119300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7959095" y="2762624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97294" y="187941"/>
                  </a:moveTo>
                  <a:cubicBezTo>
                    <a:pt x="149269" y="186608"/>
                    <a:pt x="190583" y="143296"/>
                    <a:pt x="189250" y="91987"/>
                  </a:cubicBezTo>
                  <a:cubicBezTo>
                    <a:pt x="187917" y="40012"/>
                    <a:pt x="144605" y="-1301"/>
                    <a:pt x="92630" y="31"/>
                  </a:cubicBezTo>
                  <a:cubicBezTo>
                    <a:pt x="40655" y="1364"/>
                    <a:pt x="-659" y="44676"/>
                    <a:pt x="8" y="95985"/>
                  </a:cubicBezTo>
                  <a:cubicBezTo>
                    <a:pt x="1341" y="147960"/>
                    <a:pt x="44653" y="189273"/>
                    <a:pt x="97294" y="187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751387" y="3750178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173916" y="83293"/>
                  </a:moveTo>
                  <a:cubicBezTo>
                    <a:pt x="173916" y="82627"/>
                    <a:pt x="173250" y="81960"/>
                    <a:pt x="173250" y="81294"/>
                  </a:cubicBezTo>
                  <a:cubicBezTo>
                    <a:pt x="172584" y="70633"/>
                    <a:pt x="170585" y="59971"/>
                    <a:pt x="165920" y="50642"/>
                  </a:cubicBezTo>
                  <a:cubicBezTo>
                    <a:pt x="163921" y="46644"/>
                    <a:pt x="161256" y="43979"/>
                    <a:pt x="159257" y="40647"/>
                  </a:cubicBezTo>
                  <a:cubicBezTo>
                    <a:pt x="155259" y="34650"/>
                    <a:pt x="151927" y="28653"/>
                    <a:pt x="147262" y="23988"/>
                  </a:cubicBezTo>
                  <a:cubicBezTo>
                    <a:pt x="143931" y="20657"/>
                    <a:pt x="139932" y="19324"/>
                    <a:pt x="135935" y="16659"/>
                  </a:cubicBezTo>
                  <a:cubicBezTo>
                    <a:pt x="130604" y="12661"/>
                    <a:pt x="125273" y="8662"/>
                    <a:pt x="119276" y="5997"/>
                  </a:cubicBezTo>
                  <a:cubicBezTo>
                    <a:pt x="114612" y="3998"/>
                    <a:pt x="109947" y="3998"/>
                    <a:pt x="105283" y="3332"/>
                  </a:cubicBezTo>
                  <a:cubicBezTo>
                    <a:pt x="99285" y="1999"/>
                    <a:pt x="93289" y="0"/>
                    <a:pt x="87292" y="0"/>
                  </a:cubicBezTo>
                  <a:cubicBezTo>
                    <a:pt x="86625" y="0"/>
                    <a:pt x="85959" y="0"/>
                    <a:pt x="85292" y="0"/>
                  </a:cubicBezTo>
                  <a:cubicBezTo>
                    <a:pt x="73298" y="0"/>
                    <a:pt x="61970" y="2665"/>
                    <a:pt x="51975" y="7330"/>
                  </a:cubicBezTo>
                  <a:cubicBezTo>
                    <a:pt x="49309" y="8662"/>
                    <a:pt x="47977" y="10662"/>
                    <a:pt x="45312" y="11994"/>
                  </a:cubicBezTo>
                  <a:cubicBezTo>
                    <a:pt x="37982" y="15992"/>
                    <a:pt x="30652" y="20657"/>
                    <a:pt x="24655" y="26654"/>
                  </a:cubicBezTo>
                  <a:cubicBezTo>
                    <a:pt x="21990" y="29319"/>
                    <a:pt x="20657" y="32651"/>
                    <a:pt x="18658" y="35316"/>
                  </a:cubicBezTo>
                  <a:cubicBezTo>
                    <a:pt x="13993" y="41313"/>
                    <a:pt x="9329" y="47310"/>
                    <a:pt x="6663" y="53974"/>
                  </a:cubicBezTo>
                  <a:cubicBezTo>
                    <a:pt x="5331" y="57972"/>
                    <a:pt x="5331" y="61970"/>
                    <a:pt x="3998" y="65968"/>
                  </a:cubicBezTo>
                  <a:cubicBezTo>
                    <a:pt x="1999" y="72632"/>
                    <a:pt x="0" y="79295"/>
                    <a:pt x="0" y="86625"/>
                  </a:cubicBezTo>
                  <a:cubicBezTo>
                    <a:pt x="0" y="87291"/>
                    <a:pt x="0" y="87958"/>
                    <a:pt x="0" y="88624"/>
                  </a:cubicBezTo>
                  <a:cubicBezTo>
                    <a:pt x="0" y="88624"/>
                    <a:pt x="0" y="88624"/>
                    <a:pt x="0" y="88624"/>
                  </a:cubicBezTo>
                  <a:cubicBezTo>
                    <a:pt x="0" y="89957"/>
                    <a:pt x="666" y="90623"/>
                    <a:pt x="666" y="91956"/>
                  </a:cubicBezTo>
                  <a:cubicBezTo>
                    <a:pt x="1333" y="102617"/>
                    <a:pt x="3332" y="112612"/>
                    <a:pt x="7330" y="121941"/>
                  </a:cubicBezTo>
                  <a:cubicBezTo>
                    <a:pt x="9329" y="125939"/>
                    <a:pt x="12661" y="129271"/>
                    <a:pt x="14660" y="132603"/>
                  </a:cubicBezTo>
                  <a:cubicBezTo>
                    <a:pt x="17992" y="137933"/>
                    <a:pt x="21323" y="143931"/>
                    <a:pt x="25987" y="148595"/>
                  </a:cubicBezTo>
                  <a:cubicBezTo>
                    <a:pt x="29319" y="151927"/>
                    <a:pt x="33317" y="153259"/>
                    <a:pt x="37316" y="155925"/>
                  </a:cubicBezTo>
                  <a:cubicBezTo>
                    <a:pt x="42646" y="159923"/>
                    <a:pt x="47310" y="163921"/>
                    <a:pt x="53308" y="166586"/>
                  </a:cubicBezTo>
                  <a:cubicBezTo>
                    <a:pt x="57306" y="168585"/>
                    <a:pt x="61970" y="167919"/>
                    <a:pt x="66635" y="169252"/>
                  </a:cubicBezTo>
                  <a:cubicBezTo>
                    <a:pt x="72632" y="170584"/>
                    <a:pt x="78629" y="173250"/>
                    <a:pt x="85292" y="173250"/>
                  </a:cubicBezTo>
                  <a:cubicBezTo>
                    <a:pt x="85959" y="173250"/>
                    <a:pt x="86625" y="173250"/>
                    <a:pt x="87292" y="173250"/>
                  </a:cubicBezTo>
                  <a:cubicBezTo>
                    <a:pt x="99285" y="173250"/>
                    <a:pt x="110614" y="170584"/>
                    <a:pt x="120609" y="165920"/>
                  </a:cubicBezTo>
                  <a:cubicBezTo>
                    <a:pt x="123274" y="164587"/>
                    <a:pt x="125273" y="162588"/>
                    <a:pt x="127938" y="160589"/>
                  </a:cubicBezTo>
                  <a:cubicBezTo>
                    <a:pt x="135268" y="156591"/>
                    <a:pt x="141932" y="152593"/>
                    <a:pt x="147929" y="146596"/>
                  </a:cubicBezTo>
                  <a:cubicBezTo>
                    <a:pt x="150594" y="143931"/>
                    <a:pt x="151927" y="140599"/>
                    <a:pt x="153926" y="137267"/>
                  </a:cubicBezTo>
                  <a:cubicBezTo>
                    <a:pt x="157924" y="131270"/>
                    <a:pt x="162589" y="125939"/>
                    <a:pt x="165920" y="119276"/>
                  </a:cubicBezTo>
                  <a:cubicBezTo>
                    <a:pt x="167919" y="115278"/>
                    <a:pt x="167919" y="109947"/>
                    <a:pt x="168585" y="105949"/>
                  </a:cubicBezTo>
                  <a:cubicBezTo>
                    <a:pt x="169918" y="99952"/>
                    <a:pt x="172584" y="93955"/>
                    <a:pt x="172584" y="87291"/>
                  </a:cubicBezTo>
                  <a:lnTo>
                    <a:pt x="173916" y="83293"/>
                  </a:lnTo>
                  <a:cubicBezTo>
                    <a:pt x="173916" y="83293"/>
                    <a:pt x="173916" y="83293"/>
                    <a:pt x="173916" y="83293"/>
                  </a:cubicBezTo>
                  <a:cubicBezTo>
                    <a:pt x="173916" y="83293"/>
                    <a:pt x="173916" y="83293"/>
                    <a:pt x="173916" y="8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561479" y="3906103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99952" y="43312"/>
                  </a:moveTo>
                  <a:cubicBezTo>
                    <a:pt x="99285" y="38648"/>
                    <a:pt x="98619" y="34650"/>
                    <a:pt x="97286" y="30652"/>
                  </a:cubicBezTo>
                  <a:cubicBezTo>
                    <a:pt x="95954" y="27986"/>
                    <a:pt x="93955" y="25321"/>
                    <a:pt x="91956" y="22656"/>
                  </a:cubicBezTo>
                  <a:cubicBezTo>
                    <a:pt x="89957" y="19990"/>
                    <a:pt x="88624" y="16659"/>
                    <a:pt x="85959" y="14660"/>
                  </a:cubicBezTo>
                  <a:cubicBezTo>
                    <a:pt x="83960" y="12661"/>
                    <a:pt x="80628" y="11328"/>
                    <a:pt x="77962" y="9329"/>
                  </a:cubicBezTo>
                  <a:cubicBezTo>
                    <a:pt x="75297" y="7330"/>
                    <a:pt x="72631" y="5331"/>
                    <a:pt x="69300" y="3998"/>
                  </a:cubicBezTo>
                  <a:cubicBezTo>
                    <a:pt x="66635" y="2665"/>
                    <a:pt x="63303" y="2665"/>
                    <a:pt x="59971" y="1999"/>
                  </a:cubicBezTo>
                  <a:cubicBezTo>
                    <a:pt x="56639" y="1333"/>
                    <a:pt x="53308" y="0"/>
                    <a:pt x="49976" y="0"/>
                  </a:cubicBezTo>
                  <a:cubicBezTo>
                    <a:pt x="49309" y="0"/>
                    <a:pt x="49309" y="0"/>
                    <a:pt x="48643" y="0"/>
                  </a:cubicBezTo>
                  <a:cubicBezTo>
                    <a:pt x="41314" y="0"/>
                    <a:pt x="35316" y="1999"/>
                    <a:pt x="29319" y="4664"/>
                  </a:cubicBezTo>
                  <a:cubicBezTo>
                    <a:pt x="27986" y="5331"/>
                    <a:pt x="26654" y="6663"/>
                    <a:pt x="25321" y="7330"/>
                  </a:cubicBezTo>
                  <a:cubicBezTo>
                    <a:pt x="21323" y="9995"/>
                    <a:pt x="16659" y="11994"/>
                    <a:pt x="13993" y="15326"/>
                  </a:cubicBezTo>
                  <a:cubicBezTo>
                    <a:pt x="12661" y="16659"/>
                    <a:pt x="11994" y="18658"/>
                    <a:pt x="10662" y="20657"/>
                  </a:cubicBezTo>
                  <a:cubicBezTo>
                    <a:pt x="7996" y="23988"/>
                    <a:pt x="5331" y="27320"/>
                    <a:pt x="3998" y="31318"/>
                  </a:cubicBezTo>
                  <a:cubicBezTo>
                    <a:pt x="3332" y="33317"/>
                    <a:pt x="3332" y="35983"/>
                    <a:pt x="2665" y="37982"/>
                  </a:cubicBezTo>
                  <a:cubicBezTo>
                    <a:pt x="1332" y="41980"/>
                    <a:pt x="0" y="45978"/>
                    <a:pt x="0" y="49976"/>
                  </a:cubicBezTo>
                  <a:cubicBezTo>
                    <a:pt x="0" y="50642"/>
                    <a:pt x="0" y="51309"/>
                    <a:pt x="0" y="51309"/>
                  </a:cubicBezTo>
                  <a:cubicBezTo>
                    <a:pt x="0" y="57972"/>
                    <a:pt x="1999" y="64635"/>
                    <a:pt x="4664" y="70633"/>
                  </a:cubicBezTo>
                  <a:cubicBezTo>
                    <a:pt x="5997" y="73964"/>
                    <a:pt x="8662" y="75963"/>
                    <a:pt x="10662" y="78629"/>
                  </a:cubicBezTo>
                  <a:cubicBezTo>
                    <a:pt x="12661" y="81294"/>
                    <a:pt x="13993" y="83959"/>
                    <a:pt x="15992" y="86625"/>
                  </a:cubicBezTo>
                  <a:cubicBezTo>
                    <a:pt x="17991" y="88624"/>
                    <a:pt x="21323" y="89957"/>
                    <a:pt x="23988" y="91956"/>
                  </a:cubicBezTo>
                  <a:cubicBezTo>
                    <a:pt x="26654" y="93955"/>
                    <a:pt x="29319" y="95954"/>
                    <a:pt x="32651" y="97286"/>
                  </a:cubicBezTo>
                  <a:cubicBezTo>
                    <a:pt x="35316" y="98619"/>
                    <a:pt x="38648" y="98619"/>
                    <a:pt x="41980" y="99285"/>
                  </a:cubicBezTo>
                  <a:cubicBezTo>
                    <a:pt x="45312" y="99952"/>
                    <a:pt x="48643" y="101284"/>
                    <a:pt x="51975" y="101284"/>
                  </a:cubicBezTo>
                  <a:cubicBezTo>
                    <a:pt x="52641" y="101284"/>
                    <a:pt x="52641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lnTo>
                    <a:pt x="53308" y="101284"/>
                  </a:lnTo>
                  <a:cubicBezTo>
                    <a:pt x="59971" y="101284"/>
                    <a:pt x="66635" y="99285"/>
                    <a:pt x="72631" y="96620"/>
                  </a:cubicBezTo>
                  <a:cubicBezTo>
                    <a:pt x="74631" y="95287"/>
                    <a:pt x="76630" y="93955"/>
                    <a:pt x="78629" y="92622"/>
                  </a:cubicBezTo>
                  <a:cubicBezTo>
                    <a:pt x="81961" y="90623"/>
                    <a:pt x="85959" y="88624"/>
                    <a:pt x="88624" y="85959"/>
                  </a:cubicBezTo>
                  <a:cubicBezTo>
                    <a:pt x="90623" y="83959"/>
                    <a:pt x="91290" y="81294"/>
                    <a:pt x="93289" y="79295"/>
                  </a:cubicBezTo>
                  <a:cubicBezTo>
                    <a:pt x="95287" y="75963"/>
                    <a:pt x="97953" y="73298"/>
                    <a:pt x="99285" y="69966"/>
                  </a:cubicBezTo>
                  <a:cubicBezTo>
                    <a:pt x="100618" y="67301"/>
                    <a:pt x="100618" y="63969"/>
                    <a:pt x="101284" y="61304"/>
                  </a:cubicBezTo>
                  <a:cubicBezTo>
                    <a:pt x="101951" y="57972"/>
                    <a:pt x="103284" y="54640"/>
                    <a:pt x="103284" y="51309"/>
                  </a:cubicBezTo>
                  <a:lnTo>
                    <a:pt x="103284" y="49976"/>
                  </a:lnTo>
                  <a:lnTo>
                    <a:pt x="103284" y="49976"/>
                  </a:lnTo>
                  <a:cubicBezTo>
                    <a:pt x="103284" y="49976"/>
                    <a:pt x="103284" y="49976"/>
                    <a:pt x="103284" y="49976"/>
                  </a:cubicBezTo>
                  <a:cubicBezTo>
                    <a:pt x="101951" y="47311"/>
                    <a:pt x="100618" y="45311"/>
                    <a:pt x="99952" y="4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793183" y="2943234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105949" y="29319"/>
                  </a:moveTo>
                  <a:cubicBezTo>
                    <a:pt x="103283" y="24655"/>
                    <a:pt x="99952" y="19324"/>
                    <a:pt x="95954" y="15326"/>
                  </a:cubicBezTo>
                  <a:cubicBezTo>
                    <a:pt x="93954" y="13327"/>
                    <a:pt x="91289" y="12661"/>
                    <a:pt x="89290" y="11328"/>
                  </a:cubicBezTo>
                  <a:cubicBezTo>
                    <a:pt x="85292" y="8662"/>
                    <a:pt x="81960" y="5997"/>
                    <a:pt x="77962" y="3998"/>
                  </a:cubicBezTo>
                  <a:cubicBezTo>
                    <a:pt x="75297" y="2665"/>
                    <a:pt x="71965" y="2665"/>
                    <a:pt x="68634" y="1999"/>
                  </a:cubicBezTo>
                  <a:cubicBezTo>
                    <a:pt x="64636" y="1333"/>
                    <a:pt x="61304" y="0"/>
                    <a:pt x="56639" y="0"/>
                  </a:cubicBezTo>
                  <a:cubicBezTo>
                    <a:pt x="55973" y="0"/>
                    <a:pt x="55973" y="0"/>
                    <a:pt x="55307" y="0"/>
                  </a:cubicBezTo>
                  <a:cubicBezTo>
                    <a:pt x="47310" y="0"/>
                    <a:pt x="40647" y="1999"/>
                    <a:pt x="33984" y="4664"/>
                  </a:cubicBezTo>
                  <a:cubicBezTo>
                    <a:pt x="31318" y="5997"/>
                    <a:pt x="28653" y="7996"/>
                    <a:pt x="25987" y="9995"/>
                  </a:cubicBezTo>
                  <a:cubicBezTo>
                    <a:pt x="22656" y="11994"/>
                    <a:pt x="19324" y="13993"/>
                    <a:pt x="15992" y="16659"/>
                  </a:cubicBezTo>
                  <a:cubicBezTo>
                    <a:pt x="13327" y="19324"/>
                    <a:pt x="11994" y="22656"/>
                    <a:pt x="9995" y="25321"/>
                  </a:cubicBezTo>
                  <a:cubicBezTo>
                    <a:pt x="7996" y="27986"/>
                    <a:pt x="5331" y="30652"/>
                    <a:pt x="3998" y="33984"/>
                  </a:cubicBezTo>
                  <a:cubicBezTo>
                    <a:pt x="2665" y="37315"/>
                    <a:pt x="2665" y="40647"/>
                    <a:pt x="1999" y="44645"/>
                  </a:cubicBezTo>
                  <a:cubicBezTo>
                    <a:pt x="1332" y="47977"/>
                    <a:pt x="0" y="51309"/>
                    <a:pt x="0" y="55307"/>
                  </a:cubicBezTo>
                  <a:lnTo>
                    <a:pt x="0" y="56639"/>
                  </a:lnTo>
                  <a:cubicBezTo>
                    <a:pt x="0" y="56639"/>
                    <a:pt x="0" y="56639"/>
                    <a:pt x="0" y="56639"/>
                  </a:cubicBezTo>
                  <a:cubicBezTo>
                    <a:pt x="0" y="58638"/>
                    <a:pt x="1332" y="59971"/>
                    <a:pt x="1332" y="61970"/>
                  </a:cubicBezTo>
                  <a:cubicBezTo>
                    <a:pt x="1999" y="67301"/>
                    <a:pt x="2665" y="72632"/>
                    <a:pt x="4664" y="77962"/>
                  </a:cubicBezTo>
                  <a:cubicBezTo>
                    <a:pt x="5997" y="80628"/>
                    <a:pt x="7996" y="82627"/>
                    <a:pt x="9995" y="85292"/>
                  </a:cubicBezTo>
                  <a:cubicBezTo>
                    <a:pt x="11994" y="88624"/>
                    <a:pt x="13993" y="92622"/>
                    <a:pt x="17325" y="95287"/>
                  </a:cubicBezTo>
                  <a:cubicBezTo>
                    <a:pt x="19324" y="97286"/>
                    <a:pt x="21990" y="98619"/>
                    <a:pt x="24654" y="99952"/>
                  </a:cubicBezTo>
                  <a:cubicBezTo>
                    <a:pt x="27986" y="102617"/>
                    <a:pt x="31318" y="105283"/>
                    <a:pt x="35316" y="106615"/>
                  </a:cubicBezTo>
                  <a:cubicBezTo>
                    <a:pt x="37982" y="107948"/>
                    <a:pt x="41313" y="107948"/>
                    <a:pt x="44645" y="108614"/>
                  </a:cubicBezTo>
                  <a:cubicBezTo>
                    <a:pt x="48643" y="109281"/>
                    <a:pt x="51975" y="110613"/>
                    <a:pt x="55973" y="110613"/>
                  </a:cubicBezTo>
                  <a:cubicBezTo>
                    <a:pt x="56639" y="110613"/>
                    <a:pt x="56639" y="110613"/>
                    <a:pt x="57306" y="110613"/>
                  </a:cubicBezTo>
                  <a:cubicBezTo>
                    <a:pt x="57306" y="110613"/>
                    <a:pt x="57306" y="110613"/>
                    <a:pt x="57306" y="110613"/>
                  </a:cubicBezTo>
                  <a:cubicBezTo>
                    <a:pt x="59305" y="110613"/>
                    <a:pt x="60637" y="109947"/>
                    <a:pt x="62637" y="109281"/>
                  </a:cubicBezTo>
                  <a:cubicBezTo>
                    <a:pt x="67967" y="108614"/>
                    <a:pt x="73964" y="107948"/>
                    <a:pt x="78629" y="105949"/>
                  </a:cubicBezTo>
                  <a:cubicBezTo>
                    <a:pt x="81294" y="104616"/>
                    <a:pt x="83293" y="102617"/>
                    <a:pt x="85292" y="101284"/>
                  </a:cubicBezTo>
                  <a:cubicBezTo>
                    <a:pt x="89290" y="98619"/>
                    <a:pt x="92622" y="96620"/>
                    <a:pt x="95954" y="93955"/>
                  </a:cubicBezTo>
                  <a:cubicBezTo>
                    <a:pt x="97953" y="91956"/>
                    <a:pt x="99285" y="89290"/>
                    <a:pt x="100618" y="87291"/>
                  </a:cubicBezTo>
                  <a:cubicBezTo>
                    <a:pt x="103283" y="83959"/>
                    <a:pt x="105949" y="80628"/>
                    <a:pt x="107282" y="76630"/>
                  </a:cubicBezTo>
                  <a:cubicBezTo>
                    <a:pt x="108614" y="73964"/>
                    <a:pt x="108614" y="70633"/>
                    <a:pt x="109281" y="67967"/>
                  </a:cubicBezTo>
                  <a:cubicBezTo>
                    <a:pt x="109947" y="63969"/>
                    <a:pt x="111946" y="59971"/>
                    <a:pt x="111946" y="55973"/>
                  </a:cubicBezTo>
                  <a:lnTo>
                    <a:pt x="111946" y="54640"/>
                  </a:lnTo>
                  <a:cubicBezTo>
                    <a:pt x="111946" y="46644"/>
                    <a:pt x="109947" y="39981"/>
                    <a:pt x="107282" y="33317"/>
                  </a:cubicBezTo>
                  <a:cubicBezTo>
                    <a:pt x="107948" y="31985"/>
                    <a:pt x="107282" y="30652"/>
                    <a:pt x="105949" y="29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787852" y="3175789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80628" y="21323"/>
                  </a:moveTo>
                  <a:cubicBezTo>
                    <a:pt x="78629" y="17991"/>
                    <a:pt x="76630" y="14660"/>
                    <a:pt x="73964" y="12661"/>
                  </a:cubicBezTo>
                  <a:cubicBezTo>
                    <a:pt x="72632" y="11328"/>
                    <a:pt x="69967" y="9995"/>
                    <a:pt x="67968" y="8662"/>
                  </a:cubicBezTo>
                  <a:cubicBezTo>
                    <a:pt x="65302" y="6663"/>
                    <a:pt x="62637" y="4664"/>
                    <a:pt x="59971" y="3332"/>
                  </a:cubicBezTo>
                  <a:cubicBezTo>
                    <a:pt x="57972" y="2665"/>
                    <a:pt x="55307" y="2665"/>
                    <a:pt x="52641" y="1999"/>
                  </a:cubicBezTo>
                  <a:cubicBezTo>
                    <a:pt x="49976" y="1333"/>
                    <a:pt x="47310" y="0"/>
                    <a:pt x="43979" y="0"/>
                  </a:cubicBezTo>
                  <a:cubicBezTo>
                    <a:pt x="43313" y="0"/>
                    <a:pt x="43313" y="0"/>
                    <a:pt x="42646" y="0"/>
                  </a:cubicBezTo>
                  <a:cubicBezTo>
                    <a:pt x="36649" y="0"/>
                    <a:pt x="30652" y="1333"/>
                    <a:pt x="25987" y="3998"/>
                  </a:cubicBezTo>
                  <a:cubicBezTo>
                    <a:pt x="25321" y="4664"/>
                    <a:pt x="24655" y="5331"/>
                    <a:pt x="23988" y="5331"/>
                  </a:cubicBezTo>
                  <a:cubicBezTo>
                    <a:pt x="19991" y="7330"/>
                    <a:pt x="15992" y="9995"/>
                    <a:pt x="12661" y="13327"/>
                  </a:cubicBezTo>
                  <a:cubicBezTo>
                    <a:pt x="11328" y="14660"/>
                    <a:pt x="11328" y="15992"/>
                    <a:pt x="9995" y="17325"/>
                  </a:cubicBezTo>
                  <a:cubicBezTo>
                    <a:pt x="7330" y="20657"/>
                    <a:pt x="5331" y="23322"/>
                    <a:pt x="3332" y="27320"/>
                  </a:cubicBezTo>
                  <a:cubicBezTo>
                    <a:pt x="2665" y="29319"/>
                    <a:pt x="2665" y="31985"/>
                    <a:pt x="1999" y="33984"/>
                  </a:cubicBezTo>
                  <a:cubicBezTo>
                    <a:pt x="1333" y="37315"/>
                    <a:pt x="0" y="39981"/>
                    <a:pt x="0" y="43312"/>
                  </a:cubicBezTo>
                  <a:lnTo>
                    <a:pt x="0" y="44645"/>
                  </a:lnTo>
                  <a:cubicBezTo>
                    <a:pt x="0" y="50642"/>
                    <a:pt x="1333" y="56639"/>
                    <a:pt x="3998" y="61304"/>
                  </a:cubicBezTo>
                  <a:cubicBezTo>
                    <a:pt x="4664" y="62636"/>
                    <a:pt x="5997" y="63303"/>
                    <a:pt x="6663" y="64635"/>
                  </a:cubicBezTo>
                  <a:cubicBezTo>
                    <a:pt x="8662" y="68634"/>
                    <a:pt x="10662" y="71965"/>
                    <a:pt x="13993" y="74631"/>
                  </a:cubicBezTo>
                  <a:cubicBezTo>
                    <a:pt x="15326" y="75963"/>
                    <a:pt x="17325" y="76630"/>
                    <a:pt x="19324" y="77962"/>
                  </a:cubicBezTo>
                  <a:cubicBezTo>
                    <a:pt x="21990" y="79961"/>
                    <a:pt x="24655" y="82627"/>
                    <a:pt x="27986" y="83959"/>
                  </a:cubicBezTo>
                  <a:cubicBezTo>
                    <a:pt x="30652" y="85292"/>
                    <a:pt x="33317" y="85292"/>
                    <a:pt x="35983" y="85292"/>
                  </a:cubicBezTo>
                  <a:cubicBezTo>
                    <a:pt x="38648" y="85959"/>
                    <a:pt x="41314" y="86625"/>
                    <a:pt x="44645" y="86625"/>
                  </a:cubicBezTo>
                  <a:cubicBezTo>
                    <a:pt x="44645" y="86625"/>
                    <a:pt x="45312" y="86625"/>
                    <a:pt x="45312" y="86625"/>
                  </a:cubicBezTo>
                  <a:cubicBezTo>
                    <a:pt x="45312" y="86625"/>
                    <a:pt x="45312" y="86625"/>
                    <a:pt x="45312" y="86625"/>
                  </a:cubicBezTo>
                  <a:cubicBezTo>
                    <a:pt x="47977" y="86625"/>
                    <a:pt x="49976" y="85292"/>
                    <a:pt x="51975" y="85292"/>
                  </a:cubicBezTo>
                  <a:cubicBezTo>
                    <a:pt x="55307" y="84626"/>
                    <a:pt x="59305" y="84626"/>
                    <a:pt x="61970" y="82627"/>
                  </a:cubicBezTo>
                  <a:cubicBezTo>
                    <a:pt x="63969" y="81960"/>
                    <a:pt x="65968" y="79961"/>
                    <a:pt x="67968" y="78629"/>
                  </a:cubicBezTo>
                  <a:cubicBezTo>
                    <a:pt x="70632" y="76630"/>
                    <a:pt x="73298" y="75297"/>
                    <a:pt x="75963" y="73298"/>
                  </a:cubicBezTo>
                  <a:cubicBezTo>
                    <a:pt x="77962" y="71299"/>
                    <a:pt x="78629" y="69300"/>
                    <a:pt x="79961" y="67301"/>
                  </a:cubicBezTo>
                  <a:cubicBezTo>
                    <a:pt x="81961" y="64635"/>
                    <a:pt x="83960" y="62636"/>
                    <a:pt x="85292" y="59305"/>
                  </a:cubicBezTo>
                  <a:cubicBezTo>
                    <a:pt x="85959" y="57306"/>
                    <a:pt x="85959" y="54640"/>
                    <a:pt x="86625" y="51975"/>
                  </a:cubicBezTo>
                  <a:cubicBezTo>
                    <a:pt x="87291" y="48643"/>
                    <a:pt x="88624" y="45978"/>
                    <a:pt x="88624" y="42646"/>
                  </a:cubicBezTo>
                  <a:lnTo>
                    <a:pt x="88624" y="42646"/>
                  </a:lnTo>
                  <a:cubicBezTo>
                    <a:pt x="88624" y="36649"/>
                    <a:pt x="87291" y="31318"/>
                    <a:pt x="84626" y="25987"/>
                  </a:cubicBezTo>
                  <a:cubicBezTo>
                    <a:pt x="83293" y="23988"/>
                    <a:pt x="81961" y="22656"/>
                    <a:pt x="80628" y="2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530117" y="3040477"/>
              <a:ext cx="266538" cy="266538"/>
            </a:xfrm>
            <a:custGeom>
              <a:avLst/>
              <a:gdLst/>
              <a:ahLst/>
              <a:cxnLst/>
              <a:rect l="l" t="t" r="r" b="b"/>
              <a:pathLst>
                <a:path w="266538" h="266538" extrusionOk="0">
                  <a:moveTo>
                    <a:pt x="305897" y="147973"/>
                  </a:moveTo>
                  <a:cubicBezTo>
                    <a:pt x="303897" y="64013"/>
                    <a:pt x="233931" y="-1955"/>
                    <a:pt x="149305" y="44"/>
                  </a:cubicBezTo>
                  <a:cubicBezTo>
                    <a:pt x="64679" y="2043"/>
                    <a:pt x="-1955" y="71343"/>
                    <a:pt x="44" y="155303"/>
                  </a:cubicBezTo>
                  <a:cubicBezTo>
                    <a:pt x="2043" y="239262"/>
                    <a:pt x="72009" y="305230"/>
                    <a:pt x="156635" y="303231"/>
                  </a:cubicBezTo>
                  <a:cubicBezTo>
                    <a:pt x="241261" y="301232"/>
                    <a:pt x="308562" y="231266"/>
                    <a:pt x="305897" y="147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930858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5148" y="0"/>
                  </a:moveTo>
                  <a:lnTo>
                    <a:pt x="53974" y="0"/>
                  </a:lnTo>
                  <a:cubicBezTo>
                    <a:pt x="23988" y="0"/>
                    <a:pt x="0" y="23988"/>
                    <a:pt x="0" y="54640"/>
                  </a:cubicBezTo>
                  <a:lnTo>
                    <a:pt x="0" y="455114"/>
                  </a:lnTo>
                  <a:cubicBezTo>
                    <a:pt x="0" y="485766"/>
                    <a:pt x="23988" y="509754"/>
                    <a:pt x="53974" y="509754"/>
                  </a:cubicBezTo>
                  <a:lnTo>
                    <a:pt x="385148" y="509754"/>
                  </a:lnTo>
                  <a:cubicBezTo>
                    <a:pt x="451116" y="509754"/>
                    <a:pt x="511753" y="449783"/>
                    <a:pt x="511753" y="384481"/>
                  </a:cubicBezTo>
                  <a:lnTo>
                    <a:pt x="511753" y="125939"/>
                  </a:lnTo>
                  <a:cubicBezTo>
                    <a:pt x="511753" y="61304"/>
                    <a:pt x="450450" y="0"/>
                    <a:pt x="385148" y="0"/>
                  </a:cubicBezTo>
                  <a:close/>
                  <a:moveTo>
                    <a:pt x="419798" y="384481"/>
                  </a:moveTo>
                  <a:cubicBezTo>
                    <a:pt x="419798" y="400473"/>
                    <a:pt x="401806" y="417798"/>
                    <a:pt x="385148" y="417798"/>
                  </a:cubicBezTo>
                  <a:cubicBezTo>
                    <a:pt x="329175" y="417798"/>
                    <a:pt x="273868" y="417798"/>
                    <a:pt x="219228" y="418465"/>
                  </a:cubicBezTo>
                  <a:lnTo>
                    <a:pt x="204568" y="418465"/>
                  </a:lnTo>
                  <a:cubicBezTo>
                    <a:pt x="167253" y="418465"/>
                    <a:pt x="129271" y="418465"/>
                    <a:pt x="91289" y="418465"/>
                  </a:cubicBezTo>
                  <a:lnTo>
                    <a:pt x="91289" y="90623"/>
                  </a:lnTo>
                  <a:lnTo>
                    <a:pt x="384481" y="90623"/>
                  </a:lnTo>
                  <a:cubicBezTo>
                    <a:pt x="401140" y="90623"/>
                    <a:pt x="419798" y="109281"/>
                    <a:pt x="419798" y="125939"/>
                  </a:cubicBezTo>
                  <a:lnTo>
                    <a:pt x="419798" y="384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68316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6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752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1" y="91289"/>
                    <a:pt x="135268" y="91289"/>
                  </a:cubicBezTo>
                  <a:lnTo>
                    <a:pt x="380483" y="91289"/>
                  </a:lnTo>
                  <a:cubicBezTo>
                    <a:pt x="401806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94153" y="3397682"/>
              <a:ext cx="399807" cy="466441"/>
            </a:xfrm>
            <a:custGeom>
              <a:avLst/>
              <a:gdLst/>
              <a:ahLst/>
              <a:cxnLst/>
              <a:rect l="l" t="t" r="r" b="b"/>
              <a:pathLst>
                <a:path w="399807" h="466441" extrusionOk="0">
                  <a:moveTo>
                    <a:pt x="401807" y="0"/>
                  </a:moveTo>
                  <a:lnTo>
                    <a:pt x="45978" y="0"/>
                  </a:lnTo>
                  <a:cubicBezTo>
                    <a:pt x="19990" y="0"/>
                    <a:pt x="0" y="19990"/>
                    <a:pt x="0" y="45311"/>
                  </a:cubicBezTo>
                  <a:cubicBezTo>
                    <a:pt x="0" y="70633"/>
                    <a:pt x="19990" y="90623"/>
                    <a:pt x="45978" y="90623"/>
                  </a:cubicBezTo>
                  <a:lnTo>
                    <a:pt x="178581" y="90623"/>
                  </a:lnTo>
                  <a:cubicBezTo>
                    <a:pt x="178581" y="127272"/>
                    <a:pt x="178581" y="172583"/>
                    <a:pt x="178581" y="219228"/>
                  </a:cubicBezTo>
                  <a:lnTo>
                    <a:pt x="178581" y="309850"/>
                  </a:lnTo>
                  <a:cubicBezTo>
                    <a:pt x="178581" y="371154"/>
                    <a:pt x="178581" y="428460"/>
                    <a:pt x="178581" y="467108"/>
                  </a:cubicBezTo>
                  <a:cubicBezTo>
                    <a:pt x="178581" y="492429"/>
                    <a:pt x="198571" y="512419"/>
                    <a:pt x="224559" y="512419"/>
                  </a:cubicBezTo>
                  <a:cubicBezTo>
                    <a:pt x="250546" y="512419"/>
                    <a:pt x="270536" y="492429"/>
                    <a:pt x="270536" y="467108"/>
                  </a:cubicBezTo>
                  <a:lnTo>
                    <a:pt x="270536" y="91289"/>
                  </a:lnTo>
                  <a:lnTo>
                    <a:pt x="402473" y="91289"/>
                  </a:lnTo>
                  <a:cubicBezTo>
                    <a:pt x="428460" y="91289"/>
                    <a:pt x="448451" y="71299"/>
                    <a:pt x="448451" y="45978"/>
                  </a:cubicBezTo>
                  <a:cubicBezTo>
                    <a:pt x="448451" y="20657"/>
                    <a:pt x="427794" y="0"/>
                    <a:pt x="40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5052503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2" y="91289"/>
                    <a:pt x="135268" y="91289"/>
                  </a:cubicBezTo>
                  <a:lnTo>
                    <a:pt x="381150" y="91289"/>
                  </a:lnTo>
                  <a:cubicBezTo>
                    <a:pt x="401140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80747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95810" y="209899"/>
                  </a:moveTo>
                  <a:lnTo>
                    <a:pt x="125273" y="209899"/>
                  </a:lnTo>
                  <a:cubicBezTo>
                    <a:pt x="99952" y="209899"/>
                    <a:pt x="91290" y="173916"/>
                    <a:pt x="91290" y="149261"/>
                  </a:cubicBezTo>
                  <a:cubicBezTo>
                    <a:pt x="91290" y="125939"/>
                    <a:pt x="99952" y="90623"/>
                    <a:pt x="124607" y="90623"/>
                  </a:cubicBezTo>
                  <a:lnTo>
                    <a:pt x="423130" y="90623"/>
                  </a:lnTo>
                  <a:cubicBezTo>
                    <a:pt x="449117" y="90623"/>
                    <a:pt x="469107" y="70633"/>
                    <a:pt x="469107" y="45311"/>
                  </a:cubicBezTo>
                  <a:cubicBezTo>
                    <a:pt x="469107" y="19990"/>
                    <a:pt x="449117" y="0"/>
                    <a:pt x="423130" y="0"/>
                  </a:cubicBezTo>
                  <a:lnTo>
                    <a:pt x="124607" y="0"/>
                  </a:lnTo>
                  <a:cubicBezTo>
                    <a:pt x="42646" y="0"/>
                    <a:pt x="0" y="75297"/>
                    <a:pt x="0" y="149928"/>
                  </a:cubicBezTo>
                  <a:cubicBezTo>
                    <a:pt x="0" y="222559"/>
                    <a:pt x="39314" y="301188"/>
                    <a:pt x="126606" y="301188"/>
                  </a:cubicBezTo>
                  <a:lnTo>
                    <a:pt x="393811" y="301188"/>
                  </a:lnTo>
                  <a:cubicBezTo>
                    <a:pt x="419798" y="301188"/>
                    <a:pt x="429127" y="337171"/>
                    <a:pt x="429127" y="361825"/>
                  </a:cubicBezTo>
                  <a:cubicBezTo>
                    <a:pt x="429127" y="384481"/>
                    <a:pt x="420464" y="418465"/>
                    <a:pt x="396476" y="418465"/>
                  </a:cubicBezTo>
                  <a:lnTo>
                    <a:pt x="53308" y="418465"/>
                  </a:lnTo>
                  <a:cubicBezTo>
                    <a:pt x="27987" y="418465"/>
                    <a:pt x="7996" y="438455"/>
                    <a:pt x="7996" y="463776"/>
                  </a:cubicBezTo>
                  <a:cubicBezTo>
                    <a:pt x="7996" y="489097"/>
                    <a:pt x="27987" y="509088"/>
                    <a:pt x="53308" y="509088"/>
                  </a:cubicBezTo>
                  <a:lnTo>
                    <a:pt x="395810" y="509088"/>
                  </a:lnTo>
                  <a:cubicBezTo>
                    <a:pt x="481768" y="509088"/>
                    <a:pt x="521083" y="431125"/>
                    <a:pt x="521083" y="359160"/>
                  </a:cubicBezTo>
                  <a:cubicBezTo>
                    <a:pt x="519083" y="285196"/>
                    <a:pt x="477104" y="209899"/>
                    <a:pt x="395810" y="2098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490477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433125" y="0"/>
                  </a:moveTo>
                  <a:lnTo>
                    <a:pt x="45978" y="0"/>
                  </a:lnTo>
                  <a:cubicBezTo>
                    <a:pt x="19991" y="0"/>
                    <a:pt x="0" y="19990"/>
                    <a:pt x="0" y="45311"/>
                  </a:cubicBezTo>
                  <a:cubicBezTo>
                    <a:pt x="0" y="70633"/>
                    <a:pt x="19991" y="90623"/>
                    <a:pt x="45978" y="90623"/>
                  </a:cubicBezTo>
                  <a:lnTo>
                    <a:pt x="209233" y="90623"/>
                  </a:lnTo>
                  <a:lnTo>
                    <a:pt x="209233" y="259875"/>
                  </a:lnTo>
                  <a:cubicBezTo>
                    <a:pt x="209233" y="338503"/>
                    <a:pt x="209233" y="417798"/>
                    <a:pt x="209233" y="466442"/>
                  </a:cubicBezTo>
                  <a:cubicBezTo>
                    <a:pt x="209233" y="491763"/>
                    <a:pt x="229223" y="511753"/>
                    <a:pt x="255211" y="511753"/>
                  </a:cubicBezTo>
                  <a:cubicBezTo>
                    <a:pt x="281198" y="511753"/>
                    <a:pt x="301188" y="491763"/>
                    <a:pt x="301188" y="466442"/>
                  </a:cubicBezTo>
                  <a:lnTo>
                    <a:pt x="301188" y="90623"/>
                  </a:lnTo>
                  <a:lnTo>
                    <a:pt x="433125" y="90623"/>
                  </a:lnTo>
                  <a:cubicBezTo>
                    <a:pt x="459112" y="90623"/>
                    <a:pt x="479103" y="70633"/>
                    <a:pt x="479103" y="45311"/>
                  </a:cubicBezTo>
                  <a:cubicBezTo>
                    <a:pt x="479103" y="19990"/>
                    <a:pt x="459112" y="0"/>
                    <a:pt x="43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180144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1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30" y="315181"/>
                  </a:lnTo>
                  <a:lnTo>
                    <a:pt x="423130" y="467108"/>
                  </a:lnTo>
                  <a:cubicBezTo>
                    <a:pt x="423130" y="491763"/>
                    <a:pt x="443786" y="512419"/>
                    <a:pt x="469107" y="512419"/>
                  </a:cubicBezTo>
                  <a:cubicBezTo>
                    <a:pt x="494429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119" y="0"/>
                    <a:pt x="381150" y="0"/>
                  </a:cubicBezTo>
                  <a:close/>
                  <a:moveTo>
                    <a:pt x="423130" y="126606"/>
                  </a:moveTo>
                  <a:lnTo>
                    <a:pt x="423130" y="225891"/>
                  </a:lnTo>
                  <a:lnTo>
                    <a:pt x="91289" y="225891"/>
                  </a:lnTo>
                  <a:lnTo>
                    <a:pt x="91289" y="126606"/>
                  </a:lnTo>
                  <a:cubicBezTo>
                    <a:pt x="91289" y="104616"/>
                    <a:pt x="113945" y="91289"/>
                    <a:pt x="134602" y="91289"/>
                  </a:cubicBezTo>
                  <a:lnTo>
                    <a:pt x="380484" y="91289"/>
                  </a:lnTo>
                  <a:cubicBezTo>
                    <a:pt x="401140" y="90623"/>
                    <a:pt x="423130" y="104616"/>
                    <a:pt x="423130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9076564" y="3900772"/>
              <a:ext cx="66634" cy="133269"/>
            </a:xfrm>
            <a:custGeom>
              <a:avLst/>
              <a:gdLst/>
              <a:ahLst/>
              <a:cxnLst/>
              <a:rect l="l" t="t" r="r" b="b"/>
              <a:pathLst>
                <a:path w="66634" h="133269" extrusionOk="0">
                  <a:moveTo>
                    <a:pt x="88624" y="64635"/>
                  </a:moveTo>
                  <a:cubicBezTo>
                    <a:pt x="95287" y="58638"/>
                    <a:pt x="98619" y="49976"/>
                    <a:pt x="98619" y="37982"/>
                  </a:cubicBezTo>
                  <a:cubicBezTo>
                    <a:pt x="98619" y="25321"/>
                    <a:pt x="94621" y="15326"/>
                    <a:pt x="87291" y="9329"/>
                  </a:cubicBezTo>
                  <a:cubicBezTo>
                    <a:pt x="79961" y="3332"/>
                    <a:pt x="67967" y="0"/>
                    <a:pt x="51975" y="0"/>
                  </a:cubicBezTo>
                  <a:lnTo>
                    <a:pt x="0" y="0"/>
                  </a:lnTo>
                  <a:lnTo>
                    <a:pt x="0" y="133935"/>
                  </a:lnTo>
                  <a:lnTo>
                    <a:pt x="20657" y="133935"/>
                  </a:lnTo>
                  <a:lnTo>
                    <a:pt x="20657" y="76630"/>
                  </a:lnTo>
                  <a:lnTo>
                    <a:pt x="42646" y="76630"/>
                  </a:lnTo>
                  <a:lnTo>
                    <a:pt x="79295" y="133935"/>
                  </a:lnTo>
                  <a:lnTo>
                    <a:pt x="101951" y="133935"/>
                  </a:lnTo>
                  <a:lnTo>
                    <a:pt x="63969" y="74631"/>
                  </a:lnTo>
                  <a:cubicBezTo>
                    <a:pt x="73298" y="73298"/>
                    <a:pt x="81960" y="69966"/>
                    <a:pt x="88624" y="64635"/>
                  </a:cubicBezTo>
                  <a:close/>
                  <a:moveTo>
                    <a:pt x="42646" y="59305"/>
                  </a:moveTo>
                  <a:lnTo>
                    <a:pt x="20657" y="59305"/>
                  </a:lnTo>
                  <a:lnTo>
                    <a:pt x="20657" y="16659"/>
                  </a:lnTo>
                  <a:lnTo>
                    <a:pt x="47976" y="16659"/>
                  </a:lnTo>
                  <a:lnTo>
                    <a:pt x="58638" y="17325"/>
                  </a:lnTo>
                  <a:lnTo>
                    <a:pt x="67967" y="19990"/>
                  </a:lnTo>
                  <a:lnTo>
                    <a:pt x="74630" y="25987"/>
                  </a:lnTo>
                  <a:cubicBezTo>
                    <a:pt x="76629" y="28653"/>
                    <a:pt x="77296" y="31985"/>
                    <a:pt x="77296" y="36649"/>
                  </a:cubicBezTo>
                  <a:cubicBezTo>
                    <a:pt x="77296" y="41980"/>
                    <a:pt x="76629" y="45978"/>
                    <a:pt x="74630" y="49310"/>
                  </a:cubicBezTo>
                  <a:lnTo>
                    <a:pt x="66635" y="55973"/>
                  </a:lnTo>
                  <a:cubicBezTo>
                    <a:pt x="63303" y="57306"/>
                    <a:pt x="59971" y="57972"/>
                    <a:pt x="55306" y="58638"/>
                  </a:cubicBezTo>
                  <a:cubicBezTo>
                    <a:pt x="51308" y="58638"/>
                    <a:pt x="47310" y="59305"/>
                    <a:pt x="42646" y="59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9005266" y="3853462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221227" y="68633"/>
                  </a:moveTo>
                  <a:cubicBezTo>
                    <a:pt x="215229" y="54640"/>
                    <a:pt x="206567" y="42646"/>
                    <a:pt x="196572" y="32651"/>
                  </a:cubicBezTo>
                  <a:cubicBezTo>
                    <a:pt x="185910" y="22656"/>
                    <a:pt x="173916" y="14660"/>
                    <a:pt x="159923" y="8662"/>
                  </a:cubicBezTo>
                  <a:cubicBezTo>
                    <a:pt x="145929" y="2665"/>
                    <a:pt x="131270" y="0"/>
                    <a:pt x="115278" y="0"/>
                  </a:cubicBezTo>
                  <a:cubicBezTo>
                    <a:pt x="99952" y="0"/>
                    <a:pt x="84626" y="2665"/>
                    <a:pt x="70632" y="8662"/>
                  </a:cubicBezTo>
                  <a:cubicBezTo>
                    <a:pt x="56639" y="14660"/>
                    <a:pt x="44645" y="22656"/>
                    <a:pt x="33983" y="32651"/>
                  </a:cubicBezTo>
                  <a:cubicBezTo>
                    <a:pt x="23322" y="42646"/>
                    <a:pt x="15326" y="54640"/>
                    <a:pt x="9329" y="68633"/>
                  </a:cubicBezTo>
                  <a:cubicBezTo>
                    <a:pt x="3331" y="82627"/>
                    <a:pt x="0" y="97286"/>
                    <a:pt x="0" y="113279"/>
                  </a:cubicBezTo>
                  <a:cubicBezTo>
                    <a:pt x="0" y="129937"/>
                    <a:pt x="3331" y="145263"/>
                    <a:pt x="9329" y="159256"/>
                  </a:cubicBezTo>
                  <a:cubicBezTo>
                    <a:pt x="15326" y="173250"/>
                    <a:pt x="23988" y="185244"/>
                    <a:pt x="33983" y="195905"/>
                  </a:cubicBezTo>
                  <a:cubicBezTo>
                    <a:pt x="44645" y="205900"/>
                    <a:pt x="56639" y="213897"/>
                    <a:pt x="70632" y="219894"/>
                  </a:cubicBezTo>
                  <a:cubicBezTo>
                    <a:pt x="84626" y="225891"/>
                    <a:pt x="99285" y="228556"/>
                    <a:pt x="115278" y="228556"/>
                  </a:cubicBezTo>
                  <a:cubicBezTo>
                    <a:pt x="131270" y="228556"/>
                    <a:pt x="145929" y="225891"/>
                    <a:pt x="159923" y="219894"/>
                  </a:cubicBezTo>
                  <a:cubicBezTo>
                    <a:pt x="173916" y="213897"/>
                    <a:pt x="185910" y="205900"/>
                    <a:pt x="196572" y="195905"/>
                  </a:cubicBezTo>
                  <a:cubicBezTo>
                    <a:pt x="207233" y="185910"/>
                    <a:pt x="215229" y="173250"/>
                    <a:pt x="221227" y="159256"/>
                  </a:cubicBezTo>
                  <a:cubicBezTo>
                    <a:pt x="227224" y="145263"/>
                    <a:pt x="230556" y="129937"/>
                    <a:pt x="230556" y="113279"/>
                  </a:cubicBezTo>
                  <a:cubicBezTo>
                    <a:pt x="230556" y="97286"/>
                    <a:pt x="227890" y="82627"/>
                    <a:pt x="221227" y="68633"/>
                  </a:cubicBezTo>
                  <a:close/>
                  <a:moveTo>
                    <a:pt x="202569" y="152593"/>
                  </a:moveTo>
                  <a:cubicBezTo>
                    <a:pt x="197904" y="164587"/>
                    <a:pt x="191241" y="174582"/>
                    <a:pt x="182579" y="183911"/>
                  </a:cubicBezTo>
                  <a:cubicBezTo>
                    <a:pt x="173916" y="192574"/>
                    <a:pt x="163921" y="199904"/>
                    <a:pt x="152593" y="204568"/>
                  </a:cubicBezTo>
                  <a:cubicBezTo>
                    <a:pt x="141265" y="209899"/>
                    <a:pt x="128604" y="211898"/>
                    <a:pt x="115278" y="211898"/>
                  </a:cubicBezTo>
                  <a:cubicBezTo>
                    <a:pt x="101951" y="211898"/>
                    <a:pt x="89290" y="209232"/>
                    <a:pt x="77962" y="204568"/>
                  </a:cubicBezTo>
                  <a:cubicBezTo>
                    <a:pt x="66635" y="199904"/>
                    <a:pt x="56639" y="192574"/>
                    <a:pt x="47976" y="183911"/>
                  </a:cubicBezTo>
                  <a:cubicBezTo>
                    <a:pt x="39314" y="175249"/>
                    <a:pt x="32651" y="164587"/>
                    <a:pt x="27986" y="152593"/>
                  </a:cubicBezTo>
                  <a:cubicBezTo>
                    <a:pt x="23322" y="140599"/>
                    <a:pt x="20657" y="127272"/>
                    <a:pt x="20657" y="113279"/>
                  </a:cubicBezTo>
                  <a:cubicBezTo>
                    <a:pt x="20657" y="99952"/>
                    <a:pt x="22656" y="86625"/>
                    <a:pt x="27986" y="75297"/>
                  </a:cubicBezTo>
                  <a:cubicBezTo>
                    <a:pt x="32651" y="63303"/>
                    <a:pt x="39314" y="53308"/>
                    <a:pt x="47976" y="44645"/>
                  </a:cubicBezTo>
                  <a:cubicBezTo>
                    <a:pt x="56639" y="35983"/>
                    <a:pt x="66635" y="29319"/>
                    <a:pt x="77962" y="23988"/>
                  </a:cubicBezTo>
                  <a:cubicBezTo>
                    <a:pt x="89290" y="18658"/>
                    <a:pt x="101951" y="16659"/>
                    <a:pt x="115278" y="16659"/>
                  </a:cubicBezTo>
                  <a:cubicBezTo>
                    <a:pt x="128604" y="16659"/>
                    <a:pt x="141265" y="19324"/>
                    <a:pt x="152593" y="23988"/>
                  </a:cubicBezTo>
                  <a:cubicBezTo>
                    <a:pt x="163921" y="29319"/>
                    <a:pt x="173916" y="35983"/>
                    <a:pt x="182579" y="44645"/>
                  </a:cubicBezTo>
                  <a:cubicBezTo>
                    <a:pt x="191241" y="53308"/>
                    <a:pt x="197904" y="63303"/>
                    <a:pt x="202569" y="75297"/>
                  </a:cubicBezTo>
                  <a:cubicBezTo>
                    <a:pt x="207233" y="87291"/>
                    <a:pt x="209898" y="99952"/>
                    <a:pt x="209898" y="113279"/>
                  </a:cubicBezTo>
                  <a:cubicBezTo>
                    <a:pt x="209898" y="127272"/>
                    <a:pt x="207233" y="140599"/>
                    <a:pt x="202569" y="1525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 txBox="1"/>
          <p:nvPr/>
        </p:nvSpPr>
        <p:spPr>
          <a:xfrm>
            <a:off x="7701600" y="6400800"/>
            <a:ext cx="12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8859950" y="6401750"/>
            <a:ext cx="1417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411686" y="363071"/>
            <a:ext cx="113655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13" name="Google Shape;213;p9"/>
          <p:cNvSpPr txBox="1">
            <a:spLocks noGrp="1"/>
          </p:cNvSpPr>
          <p:nvPr>
            <p:ph type="sldNum" idx="12"/>
          </p:nvPr>
        </p:nvSpPr>
        <p:spPr>
          <a:xfrm>
            <a:off x="11367525" y="6401750"/>
            <a:ext cx="731400" cy="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39604-05B6-4850-843C-FE0FC88D5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163" y="2286000"/>
            <a:ext cx="11366500" cy="38989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Corner Text Slide" userDrawn="1">
  <p:cSld name="Title and Content_1_1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3"/>
          <p:cNvPicPr preferRelativeResize="0"/>
          <p:nvPr/>
        </p:nvPicPr>
        <p:blipFill rotWithShape="1">
          <a:blip r:embed="rId2">
            <a:alphaModFix/>
          </a:blip>
          <a:srcRect t="7842" b="7833"/>
          <a:stretch/>
        </p:blipFill>
        <p:spPr>
          <a:xfrm>
            <a:off x="0" y="0"/>
            <a:ext cx="12188826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8031A7">
                  <a:alpha val="69411"/>
                  <a:alpha val="75380"/>
                </a:srgbClr>
              </a:gs>
              <a:gs pos="46000">
                <a:srgbClr val="0E60B2">
                  <a:alpha val="69411"/>
                  <a:alpha val="75380"/>
                </a:srgbClr>
              </a:gs>
              <a:gs pos="100000">
                <a:srgbClr val="0E60B2">
                  <a:alpha val="74509"/>
                  <a:alpha val="7538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3"/>
          <p:cNvGrpSpPr/>
          <p:nvPr userDrawn="1"/>
        </p:nvGrpSpPr>
        <p:grpSpPr>
          <a:xfrm>
            <a:off x="0" y="0"/>
            <a:ext cx="12188952" cy="6858000"/>
            <a:chOff x="-16826" y="-7874"/>
            <a:chExt cx="12188952" cy="6858000"/>
          </a:xfrm>
        </p:grpSpPr>
        <p:sp>
          <p:nvSpPr>
            <p:cNvPr id="284" name="Google Shape;284;p13"/>
            <p:cNvSpPr/>
            <p:nvPr/>
          </p:nvSpPr>
          <p:spPr>
            <a:xfrm>
              <a:off x="-16826" y="-7874"/>
              <a:ext cx="12188952" cy="6858000"/>
            </a:xfrm>
            <a:custGeom>
              <a:avLst/>
              <a:gdLst/>
              <a:ahLst/>
              <a:cxnLst/>
              <a:rect l="l" t="t" r="r" b="b"/>
              <a:pathLst>
                <a:path w="12191998" h="6855220" extrusionOk="0">
                  <a:moveTo>
                    <a:pt x="0" y="0"/>
                  </a:moveTo>
                  <a:lnTo>
                    <a:pt x="7704563" y="0"/>
                  </a:lnTo>
                  <a:lnTo>
                    <a:pt x="8760542" y="0"/>
                  </a:lnTo>
                  <a:lnTo>
                    <a:pt x="9314597" y="0"/>
                  </a:lnTo>
                  <a:lnTo>
                    <a:pt x="9642215" y="40728"/>
                  </a:lnTo>
                  <a:cubicBezTo>
                    <a:pt x="9784368" y="62434"/>
                    <a:pt x="9927037" y="88279"/>
                    <a:pt x="10070030" y="118359"/>
                  </a:cubicBezTo>
                  <a:cubicBezTo>
                    <a:pt x="10784994" y="268758"/>
                    <a:pt x="11449888" y="512806"/>
                    <a:pt x="12047663" y="829761"/>
                  </a:cubicBezTo>
                  <a:lnTo>
                    <a:pt x="12191998" y="911615"/>
                  </a:lnTo>
                  <a:lnTo>
                    <a:pt x="12191998" y="6688447"/>
                  </a:lnTo>
                  <a:lnTo>
                    <a:pt x="12156916" y="6855220"/>
                  </a:lnTo>
                  <a:lnTo>
                    <a:pt x="8760542" y="6855220"/>
                  </a:lnTo>
                  <a:lnTo>
                    <a:pt x="6590951" y="6855220"/>
                  </a:lnTo>
                  <a:lnTo>
                    <a:pt x="0" y="68552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3"/>
            <p:cNvSpPr/>
            <p:nvPr userDrawn="1"/>
          </p:nvSpPr>
          <p:spPr>
            <a:xfrm>
              <a:off x="10888899" y="5567026"/>
              <a:ext cx="1283100" cy="128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10347019" y="6323765"/>
            <a:ext cx="1516501" cy="311972"/>
            <a:chOff x="2930858" y="2762624"/>
            <a:chExt cx="6274311" cy="1290741"/>
          </a:xfrm>
        </p:grpSpPr>
        <p:sp>
          <p:nvSpPr>
            <p:cNvPr id="287" name="Google Shape;287;p13"/>
            <p:cNvSpPr/>
            <p:nvPr/>
          </p:nvSpPr>
          <p:spPr>
            <a:xfrm>
              <a:off x="7928821" y="3396349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22141" y="257209"/>
                  </a:moveTo>
                  <a:lnTo>
                    <a:pt x="499389" y="79961"/>
                  </a:lnTo>
                  <a:cubicBezTo>
                    <a:pt x="512050" y="66635"/>
                    <a:pt x="514715" y="47310"/>
                    <a:pt x="507386" y="30652"/>
                  </a:cubicBezTo>
                  <a:cubicBezTo>
                    <a:pt x="500056" y="13327"/>
                    <a:pt x="484063" y="2665"/>
                    <a:pt x="466072" y="2665"/>
                  </a:cubicBezTo>
                  <a:cubicBezTo>
                    <a:pt x="454078" y="2665"/>
                    <a:pt x="442750" y="7330"/>
                    <a:pt x="433421" y="15992"/>
                  </a:cubicBezTo>
                  <a:lnTo>
                    <a:pt x="257506" y="192574"/>
                  </a:lnTo>
                  <a:lnTo>
                    <a:pt x="78259" y="13327"/>
                  </a:lnTo>
                  <a:cubicBezTo>
                    <a:pt x="69596" y="4664"/>
                    <a:pt x="58268" y="0"/>
                    <a:pt x="46274" y="0"/>
                  </a:cubicBezTo>
                  <a:cubicBezTo>
                    <a:pt x="28283" y="0"/>
                    <a:pt x="10958" y="11328"/>
                    <a:pt x="3628" y="28653"/>
                  </a:cubicBezTo>
                  <a:cubicBezTo>
                    <a:pt x="-3702" y="45978"/>
                    <a:pt x="296" y="64635"/>
                    <a:pt x="13623" y="77962"/>
                  </a:cubicBezTo>
                  <a:lnTo>
                    <a:pt x="192204" y="257209"/>
                  </a:lnTo>
                  <a:lnTo>
                    <a:pt x="16289" y="433124"/>
                  </a:lnTo>
                  <a:cubicBezTo>
                    <a:pt x="2962" y="446451"/>
                    <a:pt x="-1037" y="465775"/>
                    <a:pt x="6293" y="483100"/>
                  </a:cubicBezTo>
                  <a:cubicBezTo>
                    <a:pt x="13623" y="499759"/>
                    <a:pt x="30282" y="511087"/>
                    <a:pt x="48273" y="511087"/>
                  </a:cubicBezTo>
                  <a:cubicBezTo>
                    <a:pt x="60268" y="511087"/>
                    <a:pt x="71595" y="506422"/>
                    <a:pt x="80924" y="497760"/>
                  </a:cubicBezTo>
                  <a:lnTo>
                    <a:pt x="258172" y="321178"/>
                  </a:lnTo>
                  <a:lnTo>
                    <a:pt x="436087" y="485099"/>
                  </a:lnTo>
                  <a:cubicBezTo>
                    <a:pt x="444749" y="493762"/>
                    <a:pt x="456077" y="498426"/>
                    <a:pt x="468737" y="498426"/>
                  </a:cubicBezTo>
                  <a:cubicBezTo>
                    <a:pt x="486728" y="498426"/>
                    <a:pt x="503387" y="487765"/>
                    <a:pt x="510717" y="471106"/>
                  </a:cubicBezTo>
                  <a:cubicBezTo>
                    <a:pt x="518047" y="454447"/>
                    <a:pt x="514715" y="435123"/>
                    <a:pt x="500722" y="420464"/>
                  </a:cubicBezTo>
                  <a:lnTo>
                    <a:pt x="322141" y="257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754028" y="3403654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24"/>
                  </a:moveTo>
                  <a:cubicBezTo>
                    <a:pt x="51999" y="1357"/>
                    <a:pt x="-1308" y="57330"/>
                    <a:pt x="24" y="124631"/>
                  </a:cubicBezTo>
                  <a:cubicBezTo>
                    <a:pt x="1357" y="191932"/>
                    <a:pt x="57330" y="244573"/>
                    <a:pt x="125297" y="243240"/>
                  </a:cubicBezTo>
                  <a:cubicBezTo>
                    <a:pt x="192598" y="241908"/>
                    <a:pt x="245906" y="185935"/>
                    <a:pt x="244573" y="118634"/>
                  </a:cubicBezTo>
                  <a:cubicBezTo>
                    <a:pt x="242574" y="51999"/>
                    <a:pt x="186601" y="-1308"/>
                    <a:pt x="119300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254936" y="2820573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54"/>
                  </a:moveTo>
                  <a:cubicBezTo>
                    <a:pt x="51999" y="1387"/>
                    <a:pt x="-1309" y="57360"/>
                    <a:pt x="24" y="123995"/>
                  </a:cubicBezTo>
                  <a:cubicBezTo>
                    <a:pt x="1357" y="191295"/>
                    <a:pt x="57330" y="243937"/>
                    <a:pt x="125297" y="242604"/>
                  </a:cubicBezTo>
                  <a:cubicBezTo>
                    <a:pt x="192598" y="241271"/>
                    <a:pt x="245906" y="185298"/>
                    <a:pt x="244573" y="117998"/>
                  </a:cubicBezTo>
                  <a:cubicBezTo>
                    <a:pt x="242574" y="51363"/>
                    <a:pt x="186601" y="-1945"/>
                    <a:pt x="119300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7959095" y="2762624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97294" y="187941"/>
                  </a:moveTo>
                  <a:cubicBezTo>
                    <a:pt x="149269" y="186608"/>
                    <a:pt x="190583" y="143296"/>
                    <a:pt x="189250" y="91987"/>
                  </a:cubicBezTo>
                  <a:cubicBezTo>
                    <a:pt x="187917" y="40012"/>
                    <a:pt x="144605" y="-1301"/>
                    <a:pt x="92630" y="31"/>
                  </a:cubicBezTo>
                  <a:cubicBezTo>
                    <a:pt x="40655" y="1364"/>
                    <a:pt x="-659" y="44676"/>
                    <a:pt x="8" y="95985"/>
                  </a:cubicBezTo>
                  <a:cubicBezTo>
                    <a:pt x="1341" y="147960"/>
                    <a:pt x="44653" y="189273"/>
                    <a:pt x="97294" y="187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751387" y="3750178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173916" y="83293"/>
                  </a:moveTo>
                  <a:cubicBezTo>
                    <a:pt x="173916" y="82627"/>
                    <a:pt x="173250" y="81960"/>
                    <a:pt x="173250" y="81294"/>
                  </a:cubicBezTo>
                  <a:cubicBezTo>
                    <a:pt x="172584" y="70633"/>
                    <a:pt x="170585" y="59971"/>
                    <a:pt x="165920" y="50642"/>
                  </a:cubicBezTo>
                  <a:cubicBezTo>
                    <a:pt x="163921" y="46644"/>
                    <a:pt x="161256" y="43979"/>
                    <a:pt x="159257" y="40647"/>
                  </a:cubicBezTo>
                  <a:cubicBezTo>
                    <a:pt x="155259" y="34650"/>
                    <a:pt x="151927" y="28653"/>
                    <a:pt x="147262" y="23988"/>
                  </a:cubicBezTo>
                  <a:cubicBezTo>
                    <a:pt x="143931" y="20657"/>
                    <a:pt x="139932" y="19324"/>
                    <a:pt x="135935" y="16659"/>
                  </a:cubicBezTo>
                  <a:cubicBezTo>
                    <a:pt x="130604" y="12661"/>
                    <a:pt x="125273" y="8662"/>
                    <a:pt x="119276" y="5997"/>
                  </a:cubicBezTo>
                  <a:cubicBezTo>
                    <a:pt x="114612" y="3998"/>
                    <a:pt x="109947" y="3998"/>
                    <a:pt x="105283" y="3332"/>
                  </a:cubicBezTo>
                  <a:cubicBezTo>
                    <a:pt x="99285" y="1999"/>
                    <a:pt x="93289" y="0"/>
                    <a:pt x="87292" y="0"/>
                  </a:cubicBezTo>
                  <a:cubicBezTo>
                    <a:pt x="86625" y="0"/>
                    <a:pt x="85959" y="0"/>
                    <a:pt x="85292" y="0"/>
                  </a:cubicBezTo>
                  <a:cubicBezTo>
                    <a:pt x="73298" y="0"/>
                    <a:pt x="61970" y="2665"/>
                    <a:pt x="51975" y="7330"/>
                  </a:cubicBezTo>
                  <a:cubicBezTo>
                    <a:pt x="49309" y="8662"/>
                    <a:pt x="47977" y="10662"/>
                    <a:pt x="45312" y="11994"/>
                  </a:cubicBezTo>
                  <a:cubicBezTo>
                    <a:pt x="37982" y="15992"/>
                    <a:pt x="30652" y="20657"/>
                    <a:pt x="24655" y="26654"/>
                  </a:cubicBezTo>
                  <a:cubicBezTo>
                    <a:pt x="21990" y="29319"/>
                    <a:pt x="20657" y="32651"/>
                    <a:pt x="18658" y="35316"/>
                  </a:cubicBezTo>
                  <a:cubicBezTo>
                    <a:pt x="13993" y="41313"/>
                    <a:pt x="9329" y="47310"/>
                    <a:pt x="6663" y="53974"/>
                  </a:cubicBezTo>
                  <a:cubicBezTo>
                    <a:pt x="5331" y="57972"/>
                    <a:pt x="5331" y="61970"/>
                    <a:pt x="3998" y="65968"/>
                  </a:cubicBezTo>
                  <a:cubicBezTo>
                    <a:pt x="1999" y="72632"/>
                    <a:pt x="0" y="79295"/>
                    <a:pt x="0" y="86625"/>
                  </a:cubicBezTo>
                  <a:cubicBezTo>
                    <a:pt x="0" y="87291"/>
                    <a:pt x="0" y="87958"/>
                    <a:pt x="0" y="88624"/>
                  </a:cubicBezTo>
                  <a:cubicBezTo>
                    <a:pt x="0" y="88624"/>
                    <a:pt x="0" y="88624"/>
                    <a:pt x="0" y="88624"/>
                  </a:cubicBezTo>
                  <a:cubicBezTo>
                    <a:pt x="0" y="89957"/>
                    <a:pt x="666" y="90623"/>
                    <a:pt x="666" y="91956"/>
                  </a:cubicBezTo>
                  <a:cubicBezTo>
                    <a:pt x="1333" y="102617"/>
                    <a:pt x="3332" y="112612"/>
                    <a:pt x="7330" y="121941"/>
                  </a:cubicBezTo>
                  <a:cubicBezTo>
                    <a:pt x="9329" y="125939"/>
                    <a:pt x="12661" y="129271"/>
                    <a:pt x="14660" y="132603"/>
                  </a:cubicBezTo>
                  <a:cubicBezTo>
                    <a:pt x="17992" y="137933"/>
                    <a:pt x="21323" y="143931"/>
                    <a:pt x="25987" y="148595"/>
                  </a:cubicBezTo>
                  <a:cubicBezTo>
                    <a:pt x="29319" y="151927"/>
                    <a:pt x="33317" y="153259"/>
                    <a:pt x="37316" y="155925"/>
                  </a:cubicBezTo>
                  <a:cubicBezTo>
                    <a:pt x="42646" y="159923"/>
                    <a:pt x="47310" y="163921"/>
                    <a:pt x="53308" y="166586"/>
                  </a:cubicBezTo>
                  <a:cubicBezTo>
                    <a:pt x="57306" y="168585"/>
                    <a:pt x="61970" y="167919"/>
                    <a:pt x="66635" y="169252"/>
                  </a:cubicBezTo>
                  <a:cubicBezTo>
                    <a:pt x="72632" y="170584"/>
                    <a:pt x="78629" y="173250"/>
                    <a:pt x="85292" y="173250"/>
                  </a:cubicBezTo>
                  <a:cubicBezTo>
                    <a:pt x="85959" y="173250"/>
                    <a:pt x="86625" y="173250"/>
                    <a:pt x="87292" y="173250"/>
                  </a:cubicBezTo>
                  <a:cubicBezTo>
                    <a:pt x="99285" y="173250"/>
                    <a:pt x="110614" y="170584"/>
                    <a:pt x="120609" y="165920"/>
                  </a:cubicBezTo>
                  <a:cubicBezTo>
                    <a:pt x="123274" y="164587"/>
                    <a:pt x="125273" y="162588"/>
                    <a:pt x="127938" y="160589"/>
                  </a:cubicBezTo>
                  <a:cubicBezTo>
                    <a:pt x="135268" y="156591"/>
                    <a:pt x="141932" y="152593"/>
                    <a:pt x="147929" y="146596"/>
                  </a:cubicBezTo>
                  <a:cubicBezTo>
                    <a:pt x="150594" y="143931"/>
                    <a:pt x="151927" y="140599"/>
                    <a:pt x="153926" y="137267"/>
                  </a:cubicBezTo>
                  <a:cubicBezTo>
                    <a:pt x="157924" y="131270"/>
                    <a:pt x="162589" y="125939"/>
                    <a:pt x="165920" y="119276"/>
                  </a:cubicBezTo>
                  <a:cubicBezTo>
                    <a:pt x="167919" y="115278"/>
                    <a:pt x="167919" y="109947"/>
                    <a:pt x="168585" y="105949"/>
                  </a:cubicBezTo>
                  <a:cubicBezTo>
                    <a:pt x="169918" y="99952"/>
                    <a:pt x="172584" y="93955"/>
                    <a:pt x="172584" y="87291"/>
                  </a:cubicBezTo>
                  <a:lnTo>
                    <a:pt x="173916" y="83293"/>
                  </a:lnTo>
                  <a:cubicBezTo>
                    <a:pt x="173916" y="83293"/>
                    <a:pt x="173916" y="83293"/>
                    <a:pt x="173916" y="83293"/>
                  </a:cubicBezTo>
                  <a:cubicBezTo>
                    <a:pt x="173916" y="83293"/>
                    <a:pt x="173916" y="83293"/>
                    <a:pt x="173916" y="8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561479" y="3906103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99952" y="43312"/>
                  </a:moveTo>
                  <a:cubicBezTo>
                    <a:pt x="99285" y="38648"/>
                    <a:pt x="98619" y="34650"/>
                    <a:pt x="97286" y="30652"/>
                  </a:cubicBezTo>
                  <a:cubicBezTo>
                    <a:pt x="95954" y="27986"/>
                    <a:pt x="93955" y="25321"/>
                    <a:pt x="91956" y="22656"/>
                  </a:cubicBezTo>
                  <a:cubicBezTo>
                    <a:pt x="89957" y="19990"/>
                    <a:pt x="88624" y="16659"/>
                    <a:pt x="85959" y="14660"/>
                  </a:cubicBezTo>
                  <a:cubicBezTo>
                    <a:pt x="83960" y="12661"/>
                    <a:pt x="80628" y="11328"/>
                    <a:pt x="77962" y="9329"/>
                  </a:cubicBezTo>
                  <a:cubicBezTo>
                    <a:pt x="75297" y="7330"/>
                    <a:pt x="72631" y="5331"/>
                    <a:pt x="69300" y="3998"/>
                  </a:cubicBezTo>
                  <a:cubicBezTo>
                    <a:pt x="66635" y="2665"/>
                    <a:pt x="63303" y="2665"/>
                    <a:pt x="59971" y="1999"/>
                  </a:cubicBezTo>
                  <a:cubicBezTo>
                    <a:pt x="56639" y="1333"/>
                    <a:pt x="53308" y="0"/>
                    <a:pt x="49976" y="0"/>
                  </a:cubicBezTo>
                  <a:cubicBezTo>
                    <a:pt x="49309" y="0"/>
                    <a:pt x="49309" y="0"/>
                    <a:pt x="48643" y="0"/>
                  </a:cubicBezTo>
                  <a:cubicBezTo>
                    <a:pt x="41314" y="0"/>
                    <a:pt x="35316" y="1999"/>
                    <a:pt x="29319" y="4664"/>
                  </a:cubicBezTo>
                  <a:cubicBezTo>
                    <a:pt x="27986" y="5331"/>
                    <a:pt x="26654" y="6663"/>
                    <a:pt x="25321" y="7330"/>
                  </a:cubicBezTo>
                  <a:cubicBezTo>
                    <a:pt x="21323" y="9995"/>
                    <a:pt x="16659" y="11994"/>
                    <a:pt x="13993" y="15326"/>
                  </a:cubicBezTo>
                  <a:cubicBezTo>
                    <a:pt x="12661" y="16659"/>
                    <a:pt x="11994" y="18658"/>
                    <a:pt x="10662" y="20657"/>
                  </a:cubicBezTo>
                  <a:cubicBezTo>
                    <a:pt x="7996" y="23988"/>
                    <a:pt x="5331" y="27320"/>
                    <a:pt x="3998" y="31318"/>
                  </a:cubicBezTo>
                  <a:cubicBezTo>
                    <a:pt x="3332" y="33317"/>
                    <a:pt x="3332" y="35983"/>
                    <a:pt x="2665" y="37982"/>
                  </a:cubicBezTo>
                  <a:cubicBezTo>
                    <a:pt x="1332" y="41980"/>
                    <a:pt x="0" y="45978"/>
                    <a:pt x="0" y="49976"/>
                  </a:cubicBezTo>
                  <a:cubicBezTo>
                    <a:pt x="0" y="50642"/>
                    <a:pt x="0" y="51309"/>
                    <a:pt x="0" y="51309"/>
                  </a:cubicBezTo>
                  <a:cubicBezTo>
                    <a:pt x="0" y="57972"/>
                    <a:pt x="1999" y="64635"/>
                    <a:pt x="4664" y="70633"/>
                  </a:cubicBezTo>
                  <a:cubicBezTo>
                    <a:pt x="5997" y="73964"/>
                    <a:pt x="8662" y="75963"/>
                    <a:pt x="10662" y="78629"/>
                  </a:cubicBezTo>
                  <a:cubicBezTo>
                    <a:pt x="12661" y="81294"/>
                    <a:pt x="13993" y="83959"/>
                    <a:pt x="15992" y="86625"/>
                  </a:cubicBezTo>
                  <a:cubicBezTo>
                    <a:pt x="17991" y="88624"/>
                    <a:pt x="21323" y="89957"/>
                    <a:pt x="23988" y="91956"/>
                  </a:cubicBezTo>
                  <a:cubicBezTo>
                    <a:pt x="26654" y="93955"/>
                    <a:pt x="29319" y="95954"/>
                    <a:pt x="32651" y="97286"/>
                  </a:cubicBezTo>
                  <a:cubicBezTo>
                    <a:pt x="35316" y="98619"/>
                    <a:pt x="38648" y="98619"/>
                    <a:pt x="41980" y="99285"/>
                  </a:cubicBezTo>
                  <a:cubicBezTo>
                    <a:pt x="45312" y="99952"/>
                    <a:pt x="48643" y="101284"/>
                    <a:pt x="51975" y="101284"/>
                  </a:cubicBezTo>
                  <a:cubicBezTo>
                    <a:pt x="52641" y="101284"/>
                    <a:pt x="52641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lnTo>
                    <a:pt x="53308" y="101284"/>
                  </a:lnTo>
                  <a:cubicBezTo>
                    <a:pt x="59971" y="101284"/>
                    <a:pt x="66635" y="99285"/>
                    <a:pt x="72631" y="96620"/>
                  </a:cubicBezTo>
                  <a:cubicBezTo>
                    <a:pt x="74631" y="95287"/>
                    <a:pt x="76630" y="93955"/>
                    <a:pt x="78629" y="92622"/>
                  </a:cubicBezTo>
                  <a:cubicBezTo>
                    <a:pt x="81961" y="90623"/>
                    <a:pt x="85959" y="88624"/>
                    <a:pt x="88624" y="85959"/>
                  </a:cubicBezTo>
                  <a:cubicBezTo>
                    <a:pt x="90623" y="83959"/>
                    <a:pt x="91290" y="81294"/>
                    <a:pt x="93289" y="79295"/>
                  </a:cubicBezTo>
                  <a:cubicBezTo>
                    <a:pt x="95287" y="75963"/>
                    <a:pt x="97953" y="73298"/>
                    <a:pt x="99285" y="69966"/>
                  </a:cubicBezTo>
                  <a:cubicBezTo>
                    <a:pt x="100618" y="67301"/>
                    <a:pt x="100618" y="63969"/>
                    <a:pt x="101284" y="61304"/>
                  </a:cubicBezTo>
                  <a:cubicBezTo>
                    <a:pt x="101951" y="57972"/>
                    <a:pt x="103284" y="54640"/>
                    <a:pt x="103284" y="51309"/>
                  </a:cubicBezTo>
                  <a:lnTo>
                    <a:pt x="103284" y="49976"/>
                  </a:lnTo>
                  <a:lnTo>
                    <a:pt x="103284" y="49976"/>
                  </a:lnTo>
                  <a:cubicBezTo>
                    <a:pt x="103284" y="49976"/>
                    <a:pt x="103284" y="49976"/>
                    <a:pt x="103284" y="49976"/>
                  </a:cubicBezTo>
                  <a:cubicBezTo>
                    <a:pt x="101951" y="47311"/>
                    <a:pt x="100618" y="45311"/>
                    <a:pt x="99952" y="4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793183" y="2943234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105949" y="29319"/>
                  </a:moveTo>
                  <a:cubicBezTo>
                    <a:pt x="103283" y="24655"/>
                    <a:pt x="99952" y="19324"/>
                    <a:pt x="95954" y="15326"/>
                  </a:cubicBezTo>
                  <a:cubicBezTo>
                    <a:pt x="93954" y="13327"/>
                    <a:pt x="91289" y="12661"/>
                    <a:pt x="89290" y="11328"/>
                  </a:cubicBezTo>
                  <a:cubicBezTo>
                    <a:pt x="85292" y="8662"/>
                    <a:pt x="81960" y="5997"/>
                    <a:pt x="77962" y="3998"/>
                  </a:cubicBezTo>
                  <a:cubicBezTo>
                    <a:pt x="75297" y="2665"/>
                    <a:pt x="71965" y="2665"/>
                    <a:pt x="68634" y="1999"/>
                  </a:cubicBezTo>
                  <a:cubicBezTo>
                    <a:pt x="64636" y="1333"/>
                    <a:pt x="61304" y="0"/>
                    <a:pt x="56639" y="0"/>
                  </a:cubicBezTo>
                  <a:cubicBezTo>
                    <a:pt x="55973" y="0"/>
                    <a:pt x="55973" y="0"/>
                    <a:pt x="55307" y="0"/>
                  </a:cubicBezTo>
                  <a:cubicBezTo>
                    <a:pt x="47310" y="0"/>
                    <a:pt x="40647" y="1999"/>
                    <a:pt x="33984" y="4664"/>
                  </a:cubicBezTo>
                  <a:cubicBezTo>
                    <a:pt x="31318" y="5997"/>
                    <a:pt x="28653" y="7996"/>
                    <a:pt x="25987" y="9995"/>
                  </a:cubicBezTo>
                  <a:cubicBezTo>
                    <a:pt x="22656" y="11994"/>
                    <a:pt x="19324" y="13993"/>
                    <a:pt x="15992" y="16659"/>
                  </a:cubicBezTo>
                  <a:cubicBezTo>
                    <a:pt x="13327" y="19324"/>
                    <a:pt x="11994" y="22656"/>
                    <a:pt x="9995" y="25321"/>
                  </a:cubicBezTo>
                  <a:cubicBezTo>
                    <a:pt x="7996" y="27986"/>
                    <a:pt x="5331" y="30652"/>
                    <a:pt x="3998" y="33984"/>
                  </a:cubicBezTo>
                  <a:cubicBezTo>
                    <a:pt x="2665" y="37315"/>
                    <a:pt x="2665" y="40647"/>
                    <a:pt x="1999" y="44645"/>
                  </a:cubicBezTo>
                  <a:cubicBezTo>
                    <a:pt x="1332" y="47977"/>
                    <a:pt x="0" y="51309"/>
                    <a:pt x="0" y="55307"/>
                  </a:cubicBezTo>
                  <a:lnTo>
                    <a:pt x="0" y="56639"/>
                  </a:lnTo>
                  <a:cubicBezTo>
                    <a:pt x="0" y="56639"/>
                    <a:pt x="0" y="56639"/>
                    <a:pt x="0" y="56639"/>
                  </a:cubicBezTo>
                  <a:cubicBezTo>
                    <a:pt x="0" y="58638"/>
                    <a:pt x="1332" y="59971"/>
                    <a:pt x="1332" y="61970"/>
                  </a:cubicBezTo>
                  <a:cubicBezTo>
                    <a:pt x="1999" y="67301"/>
                    <a:pt x="2665" y="72632"/>
                    <a:pt x="4664" y="77962"/>
                  </a:cubicBezTo>
                  <a:cubicBezTo>
                    <a:pt x="5997" y="80628"/>
                    <a:pt x="7996" y="82627"/>
                    <a:pt x="9995" y="85292"/>
                  </a:cubicBezTo>
                  <a:cubicBezTo>
                    <a:pt x="11994" y="88624"/>
                    <a:pt x="13993" y="92622"/>
                    <a:pt x="17325" y="95287"/>
                  </a:cubicBezTo>
                  <a:cubicBezTo>
                    <a:pt x="19324" y="97286"/>
                    <a:pt x="21990" y="98619"/>
                    <a:pt x="24654" y="99952"/>
                  </a:cubicBezTo>
                  <a:cubicBezTo>
                    <a:pt x="27986" y="102617"/>
                    <a:pt x="31318" y="105283"/>
                    <a:pt x="35316" y="106615"/>
                  </a:cubicBezTo>
                  <a:cubicBezTo>
                    <a:pt x="37982" y="107948"/>
                    <a:pt x="41313" y="107948"/>
                    <a:pt x="44645" y="108614"/>
                  </a:cubicBezTo>
                  <a:cubicBezTo>
                    <a:pt x="48643" y="109281"/>
                    <a:pt x="51975" y="110613"/>
                    <a:pt x="55973" y="110613"/>
                  </a:cubicBezTo>
                  <a:cubicBezTo>
                    <a:pt x="56639" y="110613"/>
                    <a:pt x="56639" y="110613"/>
                    <a:pt x="57306" y="110613"/>
                  </a:cubicBezTo>
                  <a:cubicBezTo>
                    <a:pt x="57306" y="110613"/>
                    <a:pt x="57306" y="110613"/>
                    <a:pt x="57306" y="110613"/>
                  </a:cubicBezTo>
                  <a:cubicBezTo>
                    <a:pt x="59305" y="110613"/>
                    <a:pt x="60637" y="109947"/>
                    <a:pt x="62637" y="109281"/>
                  </a:cubicBezTo>
                  <a:cubicBezTo>
                    <a:pt x="67967" y="108614"/>
                    <a:pt x="73964" y="107948"/>
                    <a:pt x="78629" y="105949"/>
                  </a:cubicBezTo>
                  <a:cubicBezTo>
                    <a:pt x="81294" y="104616"/>
                    <a:pt x="83293" y="102617"/>
                    <a:pt x="85292" y="101284"/>
                  </a:cubicBezTo>
                  <a:cubicBezTo>
                    <a:pt x="89290" y="98619"/>
                    <a:pt x="92622" y="96620"/>
                    <a:pt x="95954" y="93955"/>
                  </a:cubicBezTo>
                  <a:cubicBezTo>
                    <a:pt x="97953" y="91956"/>
                    <a:pt x="99285" y="89290"/>
                    <a:pt x="100618" y="87291"/>
                  </a:cubicBezTo>
                  <a:cubicBezTo>
                    <a:pt x="103283" y="83959"/>
                    <a:pt x="105949" y="80628"/>
                    <a:pt x="107282" y="76630"/>
                  </a:cubicBezTo>
                  <a:cubicBezTo>
                    <a:pt x="108614" y="73964"/>
                    <a:pt x="108614" y="70633"/>
                    <a:pt x="109281" y="67967"/>
                  </a:cubicBezTo>
                  <a:cubicBezTo>
                    <a:pt x="109947" y="63969"/>
                    <a:pt x="111946" y="59971"/>
                    <a:pt x="111946" y="55973"/>
                  </a:cubicBezTo>
                  <a:lnTo>
                    <a:pt x="111946" y="54640"/>
                  </a:lnTo>
                  <a:cubicBezTo>
                    <a:pt x="111946" y="46644"/>
                    <a:pt x="109947" y="39981"/>
                    <a:pt x="107282" y="33317"/>
                  </a:cubicBezTo>
                  <a:cubicBezTo>
                    <a:pt x="107948" y="31985"/>
                    <a:pt x="107282" y="30652"/>
                    <a:pt x="105949" y="29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787852" y="3175789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80628" y="21323"/>
                  </a:moveTo>
                  <a:cubicBezTo>
                    <a:pt x="78629" y="17991"/>
                    <a:pt x="76630" y="14660"/>
                    <a:pt x="73964" y="12661"/>
                  </a:cubicBezTo>
                  <a:cubicBezTo>
                    <a:pt x="72632" y="11328"/>
                    <a:pt x="69967" y="9995"/>
                    <a:pt x="67968" y="8662"/>
                  </a:cubicBezTo>
                  <a:cubicBezTo>
                    <a:pt x="65302" y="6663"/>
                    <a:pt x="62637" y="4664"/>
                    <a:pt x="59971" y="3332"/>
                  </a:cubicBezTo>
                  <a:cubicBezTo>
                    <a:pt x="57972" y="2665"/>
                    <a:pt x="55307" y="2665"/>
                    <a:pt x="52641" y="1999"/>
                  </a:cubicBezTo>
                  <a:cubicBezTo>
                    <a:pt x="49976" y="1333"/>
                    <a:pt x="47310" y="0"/>
                    <a:pt x="43979" y="0"/>
                  </a:cubicBezTo>
                  <a:cubicBezTo>
                    <a:pt x="43313" y="0"/>
                    <a:pt x="43313" y="0"/>
                    <a:pt x="42646" y="0"/>
                  </a:cubicBezTo>
                  <a:cubicBezTo>
                    <a:pt x="36649" y="0"/>
                    <a:pt x="30652" y="1333"/>
                    <a:pt x="25987" y="3998"/>
                  </a:cubicBezTo>
                  <a:cubicBezTo>
                    <a:pt x="25321" y="4664"/>
                    <a:pt x="24655" y="5331"/>
                    <a:pt x="23988" y="5331"/>
                  </a:cubicBezTo>
                  <a:cubicBezTo>
                    <a:pt x="19991" y="7330"/>
                    <a:pt x="15992" y="9995"/>
                    <a:pt x="12661" y="13327"/>
                  </a:cubicBezTo>
                  <a:cubicBezTo>
                    <a:pt x="11328" y="14660"/>
                    <a:pt x="11328" y="15992"/>
                    <a:pt x="9995" y="17325"/>
                  </a:cubicBezTo>
                  <a:cubicBezTo>
                    <a:pt x="7330" y="20657"/>
                    <a:pt x="5331" y="23322"/>
                    <a:pt x="3332" y="27320"/>
                  </a:cubicBezTo>
                  <a:cubicBezTo>
                    <a:pt x="2665" y="29319"/>
                    <a:pt x="2665" y="31985"/>
                    <a:pt x="1999" y="33984"/>
                  </a:cubicBezTo>
                  <a:cubicBezTo>
                    <a:pt x="1333" y="37315"/>
                    <a:pt x="0" y="39981"/>
                    <a:pt x="0" y="43312"/>
                  </a:cubicBezTo>
                  <a:lnTo>
                    <a:pt x="0" y="44645"/>
                  </a:lnTo>
                  <a:cubicBezTo>
                    <a:pt x="0" y="50642"/>
                    <a:pt x="1333" y="56639"/>
                    <a:pt x="3998" y="61304"/>
                  </a:cubicBezTo>
                  <a:cubicBezTo>
                    <a:pt x="4664" y="62636"/>
                    <a:pt x="5997" y="63303"/>
                    <a:pt x="6663" y="64635"/>
                  </a:cubicBezTo>
                  <a:cubicBezTo>
                    <a:pt x="8662" y="68634"/>
                    <a:pt x="10662" y="71965"/>
                    <a:pt x="13993" y="74631"/>
                  </a:cubicBezTo>
                  <a:cubicBezTo>
                    <a:pt x="15326" y="75963"/>
                    <a:pt x="17325" y="76630"/>
                    <a:pt x="19324" y="77962"/>
                  </a:cubicBezTo>
                  <a:cubicBezTo>
                    <a:pt x="21990" y="79961"/>
                    <a:pt x="24655" y="82627"/>
                    <a:pt x="27986" y="83959"/>
                  </a:cubicBezTo>
                  <a:cubicBezTo>
                    <a:pt x="30652" y="85292"/>
                    <a:pt x="33317" y="85292"/>
                    <a:pt x="35983" y="85292"/>
                  </a:cubicBezTo>
                  <a:cubicBezTo>
                    <a:pt x="38648" y="85959"/>
                    <a:pt x="41314" y="86625"/>
                    <a:pt x="44645" y="86625"/>
                  </a:cubicBezTo>
                  <a:cubicBezTo>
                    <a:pt x="44645" y="86625"/>
                    <a:pt x="45312" y="86625"/>
                    <a:pt x="45312" y="86625"/>
                  </a:cubicBezTo>
                  <a:cubicBezTo>
                    <a:pt x="45312" y="86625"/>
                    <a:pt x="45312" y="86625"/>
                    <a:pt x="45312" y="86625"/>
                  </a:cubicBezTo>
                  <a:cubicBezTo>
                    <a:pt x="47977" y="86625"/>
                    <a:pt x="49976" y="85292"/>
                    <a:pt x="51975" y="85292"/>
                  </a:cubicBezTo>
                  <a:cubicBezTo>
                    <a:pt x="55307" y="84626"/>
                    <a:pt x="59305" y="84626"/>
                    <a:pt x="61970" y="82627"/>
                  </a:cubicBezTo>
                  <a:cubicBezTo>
                    <a:pt x="63969" y="81960"/>
                    <a:pt x="65968" y="79961"/>
                    <a:pt x="67968" y="78629"/>
                  </a:cubicBezTo>
                  <a:cubicBezTo>
                    <a:pt x="70632" y="76630"/>
                    <a:pt x="73298" y="75297"/>
                    <a:pt x="75963" y="73298"/>
                  </a:cubicBezTo>
                  <a:cubicBezTo>
                    <a:pt x="77962" y="71299"/>
                    <a:pt x="78629" y="69300"/>
                    <a:pt x="79961" y="67301"/>
                  </a:cubicBezTo>
                  <a:cubicBezTo>
                    <a:pt x="81961" y="64635"/>
                    <a:pt x="83960" y="62636"/>
                    <a:pt x="85292" y="59305"/>
                  </a:cubicBezTo>
                  <a:cubicBezTo>
                    <a:pt x="85959" y="57306"/>
                    <a:pt x="85959" y="54640"/>
                    <a:pt x="86625" y="51975"/>
                  </a:cubicBezTo>
                  <a:cubicBezTo>
                    <a:pt x="87291" y="48643"/>
                    <a:pt x="88624" y="45978"/>
                    <a:pt x="88624" y="42646"/>
                  </a:cubicBezTo>
                  <a:lnTo>
                    <a:pt x="88624" y="42646"/>
                  </a:lnTo>
                  <a:cubicBezTo>
                    <a:pt x="88624" y="36649"/>
                    <a:pt x="87291" y="31318"/>
                    <a:pt x="84626" y="25987"/>
                  </a:cubicBezTo>
                  <a:cubicBezTo>
                    <a:pt x="83293" y="23988"/>
                    <a:pt x="81961" y="22656"/>
                    <a:pt x="80628" y="2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530117" y="3040477"/>
              <a:ext cx="266538" cy="266538"/>
            </a:xfrm>
            <a:custGeom>
              <a:avLst/>
              <a:gdLst/>
              <a:ahLst/>
              <a:cxnLst/>
              <a:rect l="l" t="t" r="r" b="b"/>
              <a:pathLst>
                <a:path w="266538" h="266538" extrusionOk="0">
                  <a:moveTo>
                    <a:pt x="305897" y="147973"/>
                  </a:moveTo>
                  <a:cubicBezTo>
                    <a:pt x="303897" y="64013"/>
                    <a:pt x="233931" y="-1955"/>
                    <a:pt x="149305" y="44"/>
                  </a:cubicBezTo>
                  <a:cubicBezTo>
                    <a:pt x="64679" y="2043"/>
                    <a:pt x="-1955" y="71343"/>
                    <a:pt x="44" y="155303"/>
                  </a:cubicBezTo>
                  <a:cubicBezTo>
                    <a:pt x="2043" y="239262"/>
                    <a:pt x="72009" y="305230"/>
                    <a:pt x="156635" y="303231"/>
                  </a:cubicBezTo>
                  <a:cubicBezTo>
                    <a:pt x="241261" y="301232"/>
                    <a:pt x="308562" y="231266"/>
                    <a:pt x="305897" y="147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2930858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5148" y="0"/>
                  </a:moveTo>
                  <a:lnTo>
                    <a:pt x="53974" y="0"/>
                  </a:lnTo>
                  <a:cubicBezTo>
                    <a:pt x="23988" y="0"/>
                    <a:pt x="0" y="23988"/>
                    <a:pt x="0" y="54640"/>
                  </a:cubicBezTo>
                  <a:lnTo>
                    <a:pt x="0" y="455114"/>
                  </a:lnTo>
                  <a:cubicBezTo>
                    <a:pt x="0" y="485766"/>
                    <a:pt x="23988" y="509754"/>
                    <a:pt x="53974" y="509754"/>
                  </a:cubicBezTo>
                  <a:lnTo>
                    <a:pt x="385148" y="509754"/>
                  </a:lnTo>
                  <a:cubicBezTo>
                    <a:pt x="451116" y="509754"/>
                    <a:pt x="511753" y="449783"/>
                    <a:pt x="511753" y="384481"/>
                  </a:cubicBezTo>
                  <a:lnTo>
                    <a:pt x="511753" y="125939"/>
                  </a:lnTo>
                  <a:cubicBezTo>
                    <a:pt x="511753" y="61304"/>
                    <a:pt x="450450" y="0"/>
                    <a:pt x="385148" y="0"/>
                  </a:cubicBezTo>
                  <a:close/>
                  <a:moveTo>
                    <a:pt x="419798" y="384481"/>
                  </a:moveTo>
                  <a:cubicBezTo>
                    <a:pt x="419798" y="400473"/>
                    <a:pt x="401806" y="417798"/>
                    <a:pt x="385148" y="417798"/>
                  </a:cubicBezTo>
                  <a:cubicBezTo>
                    <a:pt x="329175" y="417798"/>
                    <a:pt x="273868" y="417798"/>
                    <a:pt x="219228" y="418465"/>
                  </a:cubicBezTo>
                  <a:lnTo>
                    <a:pt x="204568" y="418465"/>
                  </a:lnTo>
                  <a:cubicBezTo>
                    <a:pt x="167253" y="418465"/>
                    <a:pt x="129271" y="418465"/>
                    <a:pt x="91289" y="418465"/>
                  </a:cubicBezTo>
                  <a:lnTo>
                    <a:pt x="91289" y="90623"/>
                  </a:lnTo>
                  <a:lnTo>
                    <a:pt x="384481" y="90623"/>
                  </a:lnTo>
                  <a:cubicBezTo>
                    <a:pt x="401140" y="90623"/>
                    <a:pt x="419798" y="109281"/>
                    <a:pt x="419798" y="125939"/>
                  </a:cubicBezTo>
                  <a:lnTo>
                    <a:pt x="419798" y="384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368316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6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752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1" y="91289"/>
                    <a:pt x="135268" y="91289"/>
                  </a:cubicBezTo>
                  <a:lnTo>
                    <a:pt x="380483" y="91289"/>
                  </a:lnTo>
                  <a:cubicBezTo>
                    <a:pt x="401806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4394153" y="3397682"/>
              <a:ext cx="399807" cy="466441"/>
            </a:xfrm>
            <a:custGeom>
              <a:avLst/>
              <a:gdLst/>
              <a:ahLst/>
              <a:cxnLst/>
              <a:rect l="l" t="t" r="r" b="b"/>
              <a:pathLst>
                <a:path w="399807" h="466441" extrusionOk="0">
                  <a:moveTo>
                    <a:pt x="401807" y="0"/>
                  </a:moveTo>
                  <a:lnTo>
                    <a:pt x="45978" y="0"/>
                  </a:lnTo>
                  <a:cubicBezTo>
                    <a:pt x="19990" y="0"/>
                    <a:pt x="0" y="19990"/>
                    <a:pt x="0" y="45311"/>
                  </a:cubicBezTo>
                  <a:cubicBezTo>
                    <a:pt x="0" y="70633"/>
                    <a:pt x="19990" y="90623"/>
                    <a:pt x="45978" y="90623"/>
                  </a:cubicBezTo>
                  <a:lnTo>
                    <a:pt x="178581" y="90623"/>
                  </a:lnTo>
                  <a:cubicBezTo>
                    <a:pt x="178581" y="127272"/>
                    <a:pt x="178581" y="172583"/>
                    <a:pt x="178581" y="219228"/>
                  </a:cubicBezTo>
                  <a:lnTo>
                    <a:pt x="178581" y="309850"/>
                  </a:lnTo>
                  <a:cubicBezTo>
                    <a:pt x="178581" y="371154"/>
                    <a:pt x="178581" y="428460"/>
                    <a:pt x="178581" y="467108"/>
                  </a:cubicBezTo>
                  <a:cubicBezTo>
                    <a:pt x="178581" y="492429"/>
                    <a:pt x="198571" y="512419"/>
                    <a:pt x="224559" y="512419"/>
                  </a:cubicBezTo>
                  <a:cubicBezTo>
                    <a:pt x="250546" y="512419"/>
                    <a:pt x="270536" y="492429"/>
                    <a:pt x="270536" y="467108"/>
                  </a:cubicBezTo>
                  <a:lnTo>
                    <a:pt x="270536" y="91289"/>
                  </a:lnTo>
                  <a:lnTo>
                    <a:pt x="402473" y="91289"/>
                  </a:lnTo>
                  <a:cubicBezTo>
                    <a:pt x="428460" y="91289"/>
                    <a:pt x="448451" y="71299"/>
                    <a:pt x="448451" y="45978"/>
                  </a:cubicBezTo>
                  <a:cubicBezTo>
                    <a:pt x="448451" y="20657"/>
                    <a:pt x="427794" y="0"/>
                    <a:pt x="40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052503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2" y="91289"/>
                    <a:pt x="135268" y="91289"/>
                  </a:cubicBezTo>
                  <a:lnTo>
                    <a:pt x="381150" y="91289"/>
                  </a:lnTo>
                  <a:cubicBezTo>
                    <a:pt x="401140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80747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95810" y="209899"/>
                  </a:moveTo>
                  <a:lnTo>
                    <a:pt x="125273" y="209899"/>
                  </a:lnTo>
                  <a:cubicBezTo>
                    <a:pt x="99952" y="209899"/>
                    <a:pt x="91290" y="173916"/>
                    <a:pt x="91290" y="149261"/>
                  </a:cubicBezTo>
                  <a:cubicBezTo>
                    <a:pt x="91290" y="125939"/>
                    <a:pt x="99952" y="90623"/>
                    <a:pt x="124607" y="90623"/>
                  </a:cubicBezTo>
                  <a:lnTo>
                    <a:pt x="423130" y="90623"/>
                  </a:lnTo>
                  <a:cubicBezTo>
                    <a:pt x="449117" y="90623"/>
                    <a:pt x="469107" y="70633"/>
                    <a:pt x="469107" y="45311"/>
                  </a:cubicBezTo>
                  <a:cubicBezTo>
                    <a:pt x="469107" y="19990"/>
                    <a:pt x="449117" y="0"/>
                    <a:pt x="423130" y="0"/>
                  </a:cubicBezTo>
                  <a:lnTo>
                    <a:pt x="124607" y="0"/>
                  </a:lnTo>
                  <a:cubicBezTo>
                    <a:pt x="42646" y="0"/>
                    <a:pt x="0" y="75297"/>
                    <a:pt x="0" y="149928"/>
                  </a:cubicBezTo>
                  <a:cubicBezTo>
                    <a:pt x="0" y="222559"/>
                    <a:pt x="39314" y="301188"/>
                    <a:pt x="126606" y="301188"/>
                  </a:cubicBezTo>
                  <a:lnTo>
                    <a:pt x="393811" y="301188"/>
                  </a:lnTo>
                  <a:cubicBezTo>
                    <a:pt x="419798" y="301188"/>
                    <a:pt x="429127" y="337171"/>
                    <a:pt x="429127" y="361825"/>
                  </a:cubicBezTo>
                  <a:cubicBezTo>
                    <a:pt x="429127" y="384481"/>
                    <a:pt x="420464" y="418465"/>
                    <a:pt x="396476" y="418465"/>
                  </a:cubicBezTo>
                  <a:lnTo>
                    <a:pt x="53308" y="418465"/>
                  </a:lnTo>
                  <a:cubicBezTo>
                    <a:pt x="27987" y="418465"/>
                    <a:pt x="7996" y="438455"/>
                    <a:pt x="7996" y="463776"/>
                  </a:cubicBezTo>
                  <a:cubicBezTo>
                    <a:pt x="7996" y="489097"/>
                    <a:pt x="27987" y="509088"/>
                    <a:pt x="53308" y="509088"/>
                  </a:cubicBezTo>
                  <a:lnTo>
                    <a:pt x="395810" y="509088"/>
                  </a:lnTo>
                  <a:cubicBezTo>
                    <a:pt x="481768" y="509088"/>
                    <a:pt x="521083" y="431125"/>
                    <a:pt x="521083" y="359160"/>
                  </a:cubicBezTo>
                  <a:cubicBezTo>
                    <a:pt x="519083" y="285196"/>
                    <a:pt x="477104" y="209899"/>
                    <a:pt x="395810" y="2098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6490477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433125" y="0"/>
                  </a:moveTo>
                  <a:lnTo>
                    <a:pt x="45978" y="0"/>
                  </a:lnTo>
                  <a:cubicBezTo>
                    <a:pt x="19991" y="0"/>
                    <a:pt x="0" y="19990"/>
                    <a:pt x="0" y="45311"/>
                  </a:cubicBezTo>
                  <a:cubicBezTo>
                    <a:pt x="0" y="70633"/>
                    <a:pt x="19991" y="90623"/>
                    <a:pt x="45978" y="90623"/>
                  </a:cubicBezTo>
                  <a:lnTo>
                    <a:pt x="209233" y="90623"/>
                  </a:lnTo>
                  <a:lnTo>
                    <a:pt x="209233" y="259875"/>
                  </a:lnTo>
                  <a:cubicBezTo>
                    <a:pt x="209233" y="338503"/>
                    <a:pt x="209233" y="417798"/>
                    <a:pt x="209233" y="466442"/>
                  </a:cubicBezTo>
                  <a:cubicBezTo>
                    <a:pt x="209233" y="491763"/>
                    <a:pt x="229223" y="511753"/>
                    <a:pt x="255211" y="511753"/>
                  </a:cubicBezTo>
                  <a:cubicBezTo>
                    <a:pt x="281198" y="511753"/>
                    <a:pt x="301188" y="491763"/>
                    <a:pt x="301188" y="466442"/>
                  </a:cubicBezTo>
                  <a:lnTo>
                    <a:pt x="301188" y="90623"/>
                  </a:lnTo>
                  <a:lnTo>
                    <a:pt x="433125" y="90623"/>
                  </a:lnTo>
                  <a:cubicBezTo>
                    <a:pt x="459112" y="90623"/>
                    <a:pt x="479103" y="70633"/>
                    <a:pt x="479103" y="45311"/>
                  </a:cubicBezTo>
                  <a:cubicBezTo>
                    <a:pt x="479103" y="19990"/>
                    <a:pt x="459112" y="0"/>
                    <a:pt x="43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7180144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1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30" y="315181"/>
                  </a:lnTo>
                  <a:lnTo>
                    <a:pt x="423130" y="467108"/>
                  </a:lnTo>
                  <a:cubicBezTo>
                    <a:pt x="423130" y="491763"/>
                    <a:pt x="443786" y="512419"/>
                    <a:pt x="469107" y="512419"/>
                  </a:cubicBezTo>
                  <a:cubicBezTo>
                    <a:pt x="494429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119" y="0"/>
                    <a:pt x="381150" y="0"/>
                  </a:cubicBezTo>
                  <a:close/>
                  <a:moveTo>
                    <a:pt x="423130" y="126606"/>
                  </a:moveTo>
                  <a:lnTo>
                    <a:pt x="423130" y="225891"/>
                  </a:lnTo>
                  <a:lnTo>
                    <a:pt x="91289" y="225891"/>
                  </a:lnTo>
                  <a:lnTo>
                    <a:pt x="91289" y="126606"/>
                  </a:lnTo>
                  <a:cubicBezTo>
                    <a:pt x="91289" y="104616"/>
                    <a:pt x="113945" y="91289"/>
                    <a:pt x="134602" y="91289"/>
                  </a:cubicBezTo>
                  <a:lnTo>
                    <a:pt x="380484" y="91289"/>
                  </a:lnTo>
                  <a:cubicBezTo>
                    <a:pt x="401140" y="90623"/>
                    <a:pt x="423130" y="104616"/>
                    <a:pt x="423130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9076564" y="3900772"/>
              <a:ext cx="66634" cy="133269"/>
            </a:xfrm>
            <a:custGeom>
              <a:avLst/>
              <a:gdLst/>
              <a:ahLst/>
              <a:cxnLst/>
              <a:rect l="l" t="t" r="r" b="b"/>
              <a:pathLst>
                <a:path w="66634" h="133269" extrusionOk="0">
                  <a:moveTo>
                    <a:pt x="88624" y="64635"/>
                  </a:moveTo>
                  <a:cubicBezTo>
                    <a:pt x="95287" y="58638"/>
                    <a:pt x="98619" y="49976"/>
                    <a:pt x="98619" y="37982"/>
                  </a:cubicBezTo>
                  <a:cubicBezTo>
                    <a:pt x="98619" y="25321"/>
                    <a:pt x="94621" y="15326"/>
                    <a:pt x="87291" y="9329"/>
                  </a:cubicBezTo>
                  <a:cubicBezTo>
                    <a:pt x="79961" y="3332"/>
                    <a:pt x="67967" y="0"/>
                    <a:pt x="51975" y="0"/>
                  </a:cubicBezTo>
                  <a:lnTo>
                    <a:pt x="0" y="0"/>
                  </a:lnTo>
                  <a:lnTo>
                    <a:pt x="0" y="133935"/>
                  </a:lnTo>
                  <a:lnTo>
                    <a:pt x="20657" y="133935"/>
                  </a:lnTo>
                  <a:lnTo>
                    <a:pt x="20657" y="76630"/>
                  </a:lnTo>
                  <a:lnTo>
                    <a:pt x="42646" y="76630"/>
                  </a:lnTo>
                  <a:lnTo>
                    <a:pt x="79295" y="133935"/>
                  </a:lnTo>
                  <a:lnTo>
                    <a:pt x="101951" y="133935"/>
                  </a:lnTo>
                  <a:lnTo>
                    <a:pt x="63969" y="74631"/>
                  </a:lnTo>
                  <a:cubicBezTo>
                    <a:pt x="73298" y="73298"/>
                    <a:pt x="81960" y="69966"/>
                    <a:pt x="88624" y="64635"/>
                  </a:cubicBezTo>
                  <a:close/>
                  <a:moveTo>
                    <a:pt x="42646" y="59305"/>
                  </a:moveTo>
                  <a:lnTo>
                    <a:pt x="20657" y="59305"/>
                  </a:lnTo>
                  <a:lnTo>
                    <a:pt x="20657" y="16659"/>
                  </a:lnTo>
                  <a:lnTo>
                    <a:pt x="47976" y="16659"/>
                  </a:lnTo>
                  <a:lnTo>
                    <a:pt x="58638" y="17325"/>
                  </a:lnTo>
                  <a:lnTo>
                    <a:pt x="67967" y="19990"/>
                  </a:lnTo>
                  <a:lnTo>
                    <a:pt x="74630" y="25987"/>
                  </a:lnTo>
                  <a:cubicBezTo>
                    <a:pt x="76629" y="28653"/>
                    <a:pt x="77296" y="31985"/>
                    <a:pt x="77296" y="36649"/>
                  </a:cubicBezTo>
                  <a:cubicBezTo>
                    <a:pt x="77296" y="41980"/>
                    <a:pt x="76629" y="45978"/>
                    <a:pt x="74630" y="49310"/>
                  </a:cubicBezTo>
                  <a:lnTo>
                    <a:pt x="66635" y="55973"/>
                  </a:lnTo>
                  <a:cubicBezTo>
                    <a:pt x="63303" y="57306"/>
                    <a:pt x="59971" y="57972"/>
                    <a:pt x="55306" y="58638"/>
                  </a:cubicBezTo>
                  <a:cubicBezTo>
                    <a:pt x="51308" y="58638"/>
                    <a:pt x="47310" y="59305"/>
                    <a:pt x="42646" y="59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9005266" y="3853462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221227" y="68633"/>
                  </a:moveTo>
                  <a:cubicBezTo>
                    <a:pt x="215229" y="54640"/>
                    <a:pt x="206567" y="42646"/>
                    <a:pt x="196572" y="32651"/>
                  </a:cubicBezTo>
                  <a:cubicBezTo>
                    <a:pt x="185910" y="22656"/>
                    <a:pt x="173916" y="14660"/>
                    <a:pt x="159923" y="8662"/>
                  </a:cubicBezTo>
                  <a:cubicBezTo>
                    <a:pt x="145929" y="2665"/>
                    <a:pt x="131270" y="0"/>
                    <a:pt x="115278" y="0"/>
                  </a:cubicBezTo>
                  <a:cubicBezTo>
                    <a:pt x="99952" y="0"/>
                    <a:pt x="84626" y="2665"/>
                    <a:pt x="70632" y="8662"/>
                  </a:cubicBezTo>
                  <a:cubicBezTo>
                    <a:pt x="56639" y="14660"/>
                    <a:pt x="44645" y="22656"/>
                    <a:pt x="33983" y="32651"/>
                  </a:cubicBezTo>
                  <a:cubicBezTo>
                    <a:pt x="23322" y="42646"/>
                    <a:pt x="15326" y="54640"/>
                    <a:pt x="9329" y="68633"/>
                  </a:cubicBezTo>
                  <a:cubicBezTo>
                    <a:pt x="3331" y="82627"/>
                    <a:pt x="0" y="97286"/>
                    <a:pt x="0" y="113279"/>
                  </a:cubicBezTo>
                  <a:cubicBezTo>
                    <a:pt x="0" y="129937"/>
                    <a:pt x="3331" y="145263"/>
                    <a:pt x="9329" y="159256"/>
                  </a:cubicBezTo>
                  <a:cubicBezTo>
                    <a:pt x="15326" y="173250"/>
                    <a:pt x="23988" y="185244"/>
                    <a:pt x="33983" y="195905"/>
                  </a:cubicBezTo>
                  <a:cubicBezTo>
                    <a:pt x="44645" y="205900"/>
                    <a:pt x="56639" y="213897"/>
                    <a:pt x="70632" y="219894"/>
                  </a:cubicBezTo>
                  <a:cubicBezTo>
                    <a:pt x="84626" y="225891"/>
                    <a:pt x="99285" y="228556"/>
                    <a:pt x="115278" y="228556"/>
                  </a:cubicBezTo>
                  <a:cubicBezTo>
                    <a:pt x="131270" y="228556"/>
                    <a:pt x="145929" y="225891"/>
                    <a:pt x="159923" y="219894"/>
                  </a:cubicBezTo>
                  <a:cubicBezTo>
                    <a:pt x="173916" y="213897"/>
                    <a:pt x="185910" y="205900"/>
                    <a:pt x="196572" y="195905"/>
                  </a:cubicBezTo>
                  <a:cubicBezTo>
                    <a:pt x="207233" y="185910"/>
                    <a:pt x="215229" y="173250"/>
                    <a:pt x="221227" y="159256"/>
                  </a:cubicBezTo>
                  <a:cubicBezTo>
                    <a:pt x="227224" y="145263"/>
                    <a:pt x="230556" y="129937"/>
                    <a:pt x="230556" y="113279"/>
                  </a:cubicBezTo>
                  <a:cubicBezTo>
                    <a:pt x="230556" y="97286"/>
                    <a:pt x="227890" y="82627"/>
                    <a:pt x="221227" y="68633"/>
                  </a:cubicBezTo>
                  <a:close/>
                  <a:moveTo>
                    <a:pt x="202569" y="152593"/>
                  </a:moveTo>
                  <a:cubicBezTo>
                    <a:pt x="197904" y="164587"/>
                    <a:pt x="191241" y="174582"/>
                    <a:pt x="182579" y="183911"/>
                  </a:cubicBezTo>
                  <a:cubicBezTo>
                    <a:pt x="173916" y="192574"/>
                    <a:pt x="163921" y="199904"/>
                    <a:pt x="152593" y="204568"/>
                  </a:cubicBezTo>
                  <a:cubicBezTo>
                    <a:pt x="141265" y="209899"/>
                    <a:pt x="128604" y="211898"/>
                    <a:pt x="115278" y="211898"/>
                  </a:cubicBezTo>
                  <a:cubicBezTo>
                    <a:pt x="101951" y="211898"/>
                    <a:pt x="89290" y="209232"/>
                    <a:pt x="77962" y="204568"/>
                  </a:cubicBezTo>
                  <a:cubicBezTo>
                    <a:pt x="66635" y="199904"/>
                    <a:pt x="56639" y="192574"/>
                    <a:pt x="47976" y="183911"/>
                  </a:cubicBezTo>
                  <a:cubicBezTo>
                    <a:pt x="39314" y="175249"/>
                    <a:pt x="32651" y="164587"/>
                    <a:pt x="27986" y="152593"/>
                  </a:cubicBezTo>
                  <a:cubicBezTo>
                    <a:pt x="23322" y="140599"/>
                    <a:pt x="20657" y="127272"/>
                    <a:pt x="20657" y="113279"/>
                  </a:cubicBezTo>
                  <a:cubicBezTo>
                    <a:pt x="20657" y="99952"/>
                    <a:pt x="22656" y="86625"/>
                    <a:pt x="27986" y="75297"/>
                  </a:cubicBezTo>
                  <a:cubicBezTo>
                    <a:pt x="32651" y="63303"/>
                    <a:pt x="39314" y="53308"/>
                    <a:pt x="47976" y="44645"/>
                  </a:cubicBezTo>
                  <a:cubicBezTo>
                    <a:pt x="56639" y="35983"/>
                    <a:pt x="66635" y="29319"/>
                    <a:pt x="77962" y="23988"/>
                  </a:cubicBezTo>
                  <a:cubicBezTo>
                    <a:pt x="89290" y="18658"/>
                    <a:pt x="101951" y="16659"/>
                    <a:pt x="115278" y="16659"/>
                  </a:cubicBezTo>
                  <a:cubicBezTo>
                    <a:pt x="128604" y="16659"/>
                    <a:pt x="141265" y="19324"/>
                    <a:pt x="152593" y="23988"/>
                  </a:cubicBezTo>
                  <a:cubicBezTo>
                    <a:pt x="163921" y="29319"/>
                    <a:pt x="173916" y="35983"/>
                    <a:pt x="182579" y="44645"/>
                  </a:cubicBezTo>
                  <a:cubicBezTo>
                    <a:pt x="191241" y="53308"/>
                    <a:pt x="197904" y="63303"/>
                    <a:pt x="202569" y="75297"/>
                  </a:cubicBezTo>
                  <a:cubicBezTo>
                    <a:pt x="207233" y="87291"/>
                    <a:pt x="209898" y="99952"/>
                    <a:pt x="209898" y="113279"/>
                  </a:cubicBezTo>
                  <a:cubicBezTo>
                    <a:pt x="209898" y="127272"/>
                    <a:pt x="207233" y="140599"/>
                    <a:pt x="202569" y="1525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3"/>
          <p:cNvSpPr txBox="1"/>
          <p:nvPr/>
        </p:nvSpPr>
        <p:spPr>
          <a:xfrm>
            <a:off x="7701600" y="6400800"/>
            <a:ext cx="12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8859950" y="6401750"/>
            <a:ext cx="1417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3"/>
          <p:cNvSpPr txBox="1">
            <a:spLocks noGrp="1"/>
          </p:cNvSpPr>
          <p:nvPr>
            <p:ph type="sldNum" idx="12"/>
          </p:nvPr>
        </p:nvSpPr>
        <p:spPr>
          <a:xfrm>
            <a:off x="11367525" y="6401750"/>
            <a:ext cx="731400" cy="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F2F41-D3DD-4D1F-B6E6-42FBA70B0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163" y="1692275"/>
            <a:ext cx="11376000" cy="44799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(No Image)">
  <p:cSld name="Title Slide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4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8844466" h="5243208" extrusionOk="0">
                <a:moveTo>
                  <a:pt x="0" y="0"/>
                </a:moveTo>
                <a:lnTo>
                  <a:pt x="8844466" y="0"/>
                </a:lnTo>
                <a:lnTo>
                  <a:pt x="8844466" y="5243208"/>
                </a:lnTo>
                <a:lnTo>
                  <a:pt x="0" y="52432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27" name="Google Shape;5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658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9"/>
          <p:cNvPicPr preferRelativeResize="0"/>
          <p:nvPr/>
        </p:nvPicPr>
        <p:blipFill rotWithShape="1">
          <a:blip r:embed="rId4">
            <a:alphaModFix/>
          </a:blip>
          <a:srcRect t="3194" r="25350"/>
          <a:stretch/>
        </p:blipFill>
        <p:spPr>
          <a:xfrm>
            <a:off x="3462476" y="-11850"/>
            <a:ext cx="8726349" cy="663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9"/>
          <p:cNvGrpSpPr/>
          <p:nvPr/>
        </p:nvGrpSpPr>
        <p:grpSpPr>
          <a:xfrm>
            <a:off x="9723304" y="6234790"/>
            <a:ext cx="2142677" cy="440788"/>
            <a:chOff x="2930858" y="2762624"/>
            <a:chExt cx="6274311" cy="1290741"/>
          </a:xfrm>
        </p:grpSpPr>
        <p:sp>
          <p:nvSpPr>
            <p:cNvPr id="530" name="Google Shape;530;p19"/>
            <p:cNvSpPr/>
            <p:nvPr/>
          </p:nvSpPr>
          <p:spPr>
            <a:xfrm>
              <a:off x="7928821" y="3396349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22141" y="257209"/>
                  </a:moveTo>
                  <a:lnTo>
                    <a:pt x="499389" y="79961"/>
                  </a:lnTo>
                  <a:cubicBezTo>
                    <a:pt x="512050" y="66635"/>
                    <a:pt x="514715" y="47310"/>
                    <a:pt x="507386" y="30652"/>
                  </a:cubicBezTo>
                  <a:cubicBezTo>
                    <a:pt x="500056" y="13327"/>
                    <a:pt x="484063" y="2665"/>
                    <a:pt x="466072" y="2665"/>
                  </a:cubicBezTo>
                  <a:cubicBezTo>
                    <a:pt x="454078" y="2665"/>
                    <a:pt x="442750" y="7330"/>
                    <a:pt x="433421" y="15992"/>
                  </a:cubicBezTo>
                  <a:lnTo>
                    <a:pt x="257506" y="192574"/>
                  </a:lnTo>
                  <a:lnTo>
                    <a:pt x="78259" y="13327"/>
                  </a:lnTo>
                  <a:cubicBezTo>
                    <a:pt x="69596" y="4664"/>
                    <a:pt x="58268" y="0"/>
                    <a:pt x="46274" y="0"/>
                  </a:cubicBezTo>
                  <a:cubicBezTo>
                    <a:pt x="28283" y="0"/>
                    <a:pt x="10958" y="11328"/>
                    <a:pt x="3628" y="28653"/>
                  </a:cubicBezTo>
                  <a:cubicBezTo>
                    <a:pt x="-3702" y="45978"/>
                    <a:pt x="296" y="64635"/>
                    <a:pt x="13623" y="77962"/>
                  </a:cubicBezTo>
                  <a:lnTo>
                    <a:pt x="192204" y="257209"/>
                  </a:lnTo>
                  <a:lnTo>
                    <a:pt x="16289" y="433124"/>
                  </a:lnTo>
                  <a:cubicBezTo>
                    <a:pt x="2962" y="446451"/>
                    <a:pt x="-1037" y="465775"/>
                    <a:pt x="6293" y="483100"/>
                  </a:cubicBezTo>
                  <a:cubicBezTo>
                    <a:pt x="13623" y="499759"/>
                    <a:pt x="30282" y="511087"/>
                    <a:pt x="48273" y="511087"/>
                  </a:cubicBezTo>
                  <a:cubicBezTo>
                    <a:pt x="60268" y="511087"/>
                    <a:pt x="71595" y="506422"/>
                    <a:pt x="80924" y="497760"/>
                  </a:cubicBezTo>
                  <a:lnTo>
                    <a:pt x="258172" y="321178"/>
                  </a:lnTo>
                  <a:lnTo>
                    <a:pt x="436087" y="485099"/>
                  </a:lnTo>
                  <a:cubicBezTo>
                    <a:pt x="444749" y="493762"/>
                    <a:pt x="456077" y="498426"/>
                    <a:pt x="468737" y="498426"/>
                  </a:cubicBezTo>
                  <a:cubicBezTo>
                    <a:pt x="486728" y="498426"/>
                    <a:pt x="503387" y="487765"/>
                    <a:pt x="510717" y="471106"/>
                  </a:cubicBezTo>
                  <a:cubicBezTo>
                    <a:pt x="518047" y="454447"/>
                    <a:pt x="514715" y="435123"/>
                    <a:pt x="500722" y="420464"/>
                  </a:cubicBezTo>
                  <a:lnTo>
                    <a:pt x="322141" y="2572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8754028" y="3403654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24"/>
                  </a:moveTo>
                  <a:cubicBezTo>
                    <a:pt x="51999" y="1357"/>
                    <a:pt x="-1308" y="57330"/>
                    <a:pt x="24" y="124631"/>
                  </a:cubicBezTo>
                  <a:cubicBezTo>
                    <a:pt x="1357" y="191932"/>
                    <a:pt x="57330" y="244573"/>
                    <a:pt x="125297" y="243240"/>
                  </a:cubicBezTo>
                  <a:cubicBezTo>
                    <a:pt x="192598" y="241908"/>
                    <a:pt x="245906" y="185935"/>
                    <a:pt x="244573" y="118634"/>
                  </a:cubicBezTo>
                  <a:cubicBezTo>
                    <a:pt x="242574" y="51999"/>
                    <a:pt x="186601" y="-1308"/>
                    <a:pt x="11930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8254936" y="2820573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54"/>
                  </a:moveTo>
                  <a:cubicBezTo>
                    <a:pt x="51999" y="1387"/>
                    <a:pt x="-1309" y="57360"/>
                    <a:pt x="24" y="123995"/>
                  </a:cubicBezTo>
                  <a:cubicBezTo>
                    <a:pt x="1357" y="191295"/>
                    <a:pt x="57330" y="243937"/>
                    <a:pt x="125297" y="242604"/>
                  </a:cubicBezTo>
                  <a:cubicBezTo>
                    <a:pt x="192598" y="241271"/>
                    <a:pt x="245906" y="185298"/>
                    <a:pt x="244573" y="117998"/>
                  </a:cubicBezTo>
                  <a:cubicBezTo>
                    <a:pt x="242574" y="51363"/>
                    <a:pt x="186601" y="-1945"/>
                    <a:pt x="119300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7959095" y="2762624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97294" y="187941"/>
                  </a:moveTo>
                  <a:cubicBezTo>
                    <a:pt x="149269" y="186608"/>
                    <a:pt x="190583" y="143296"/>
                    <a:pt x="189250" y="91987"/>
                  </a:cubicBezTo>
                  <a:cubicBezTo>
                    <a:pt x="187917" y="40012"/>
                    <a:pt x="144605" y="-1301"/>
                    <a:pt x="92630" y="31"/>
                  </a:cubicBezTo>
                  <a:cubicBezTo>
                    <a:pt x="40655" y="1364"/>
                    <a:pt x="-659" y="44676"/>
                    <a:pt x="8" y="95985"/>
                  </a:cubicBezTo>
                  <a:cubicBezTo>
                    <a:pt x="1341" y="147960"/>
                    <a:pt x="44653" y="189273"/>
                    <a:pt x="97294" y="1879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8751387" y="3750178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173916" y="83293"/>
                  </a:moveTo>
                  <a:cubicBezTo>
                    <a:pt x="173916" y="82627"/>
                    <a:pt x="173250" y="81960"/>
                    <a:pt x="173250" y="81294"/>
                  </a:cubicBezTo>
                  <a:cubicBezTo>
                    <a:pt x="172584" y="70633"/>
                    <a:pt x="170585" y="59971"/>
                    <a:pt x="165920" y="50642"/>
                  </a:cubicBezTo>
                  <a:cubicBezTo>
                    <a:pt x="163921" y="46644"/>
                    <a:pt x="161256" y="43979"/>
                    <a:pt x="159257" y="40647"/>
                  </a:cubicBezTo>
                  <a:cubicBezTo>
                    <a:pt x="155259" y="34650"/>
                    <a:pt x="151927" y="28653"/>
                    <a:pt x="147262" y="23988"/>
                  </a:cubicBezTo>
                  <a:cubicBezTo>
                    <a:pt x="143931" y="20657"/>
                    <a:pt x="139932" y="19324"/>
                    <a:pt x="135935" y="16659"/>
                  </a:cubicBezTo>
                  <a:cubicBezTo>
                    <a:pt x="130604" y="12661"/>
                    <a:pt x="125273" y="8662"/>
                    <a:pt x="119276" y="5997"/>
                  </a:cubicBezTo>
                  <a:cubicBezTo>
                    <a:pt x="114612" y="3998"/>
                    <a:pt x="109947" y="3998"/>
                    <a:pt x="105283" y="3332"/>
                  </a:cubicBezTo>
                  <a:cubicBezTo>
                    <a:pt x="99285" y="1999"/>
                    <a:pt x="93289" y="0"/>
                    <a:pt x="87292" y="0"/>
                  </a:cubicBezTo>
                  <a:cubicBezTo>
                    <a:pt x="86625" y="0"/>
                    <a:pt x="85959" y="0"/>
                    <a:pt x="85292" y="0"/>
                  </a:cubicBezTo>
                  <a:cubicBezTo>
                    <a:pt x="73298" y="0"/>
                    <a:pt x="61970" y="2665"/>
                    <a:pt x="51975" y="7330"/>
                  </a:cubicBezTo>
                  <a:cubicBezTo>
                    <a:pt x="49309" y="8662"/>
                    <a:pt x="47977" y="10662"/>
                    <a:pt x="45312" y="11994"/>
                  </a:cubicBezTo>
                  <a:cubicBezTo>
                    <a:pt x="37982" y="15992"/>
                    <a:pt x="30652" y="20657"/>
                    <a:pt x="24655" y="26654"/>
                  </a:cubicBezTo>
                  <a:cubicBezTo>
                    <a:pt x="21990" y="29319"/>
                    <a:pt x="20657" y="32651"/>
                    <a:pt x="18658" y="35316"/>
                  </a:cubicBezTo>
                  <a:cubicBezTo>
                    <a:pt x="13993" y="41313"/>
                    <a:pt x="9329" y="47310"/>
                    <a:pt x="6663" y="53974"/>
                  </a:cubicBezTo>
                  <a:cubicBezTo>
                    <a:pt x="5331" y="57972"/>
                    <a:pt x="5331" y="61970"/>
                    <a:pt x="3998" y="65968"/>
                  </a:cubicBezTo>
                  <a:cubicBezTo>
                    <a:pt x="1999" y="72632"/>
                    <a:pt x="0" y="79295"/>
                    <a:pt x="0" y="86625"/>
                  </a:cubicBezTo>
                  <a:cubicBezTo>
                    <a:pt x="0" y="87291"/>
                    <a:pt x="0" y="87958"/>
                    <a:pt x="0" y="88624"/>
                  </a:cubicBezTo>
                  <a:cubicBezTo>
                    <a:pt x="0" y="88624"/>
                    <a:pt x="0" y="88624"/>
                    <a:pt x="0" y="88624"/>
                  </a:cubicBezTo>
                  <a:cubicBezTo>
                    <a:pt x="0" y="89957"/>
                    <a:pt x="666" y="90623"/>
                    <a:pt x="666" y="91956"/>
                  </a:cubicBezTo>
                  <a:cubicBezTo>
                    <a:pt x="1333" y="102617"/>
                    <a:pt x="3332" y="112612"/>
                    <a:pt x="7330" y="121941"/>
                  </a:cubicBezTo>
                  <a:cubicBezTo>
                    <a:pt x="9329" y="125939"/>
                    <a:pt x="12661" y="129271"/>
                    <a:pt x="14660" y="132603"/>
                  </a:cubicBezTo>
                  <a:cubicBezTo>
                    <a:pt x="17992" y="137933"/>
                    <a:pt x="21323" y="143931"/>
                    <a:pt x="25987" y="148595"/>
                  </a:cubicBezTo>
                  <a:cubicBezTo>
                    <a:pt x="29319" y="151927"/>
                    <a:pt x="33317" y="153259"/>
                    <a:pt x="37316" y="155925"/>
                  </a:cubicBezTo>
                  <a:cubicBezTo>
                    <a:pt x="42646" y="159923"/>
                    <a:pt x="47310" y="163921"/>
                    <a:pt x="53308" y="166586"/>
                  </a:cubicBezTo>
                  <a:cubicBezTo>
                    <a:pt x="57306" y="168585"/>
                    <a:pt x="61970" y="167919"/>
                    <a:pt x="66635" y="169252"/>
                  </a:cubicBezTo>
                  <a:cubicBezTo>
                    <a:pt x="72632" y="170584"/>
                    <a:pt x="78629" y="173250"/>
                    <a:pt x="85292" y="173250"/>
                  </a:cubicBezTo>
                  <a:cubicBezTo>
                    <a:pt x="85959" y="173250"/>
                    <a:pt x="86625" y="173250"/>
                    <a:pt x="87292" y="173250"/>
                  </a:cubicBezTo>
                  <a:cubicBezTo>
                    <a:pt x="99285" y="173250"/>
                    <a:pt x="110614" y="170584"/>
                    <a:pt x="120609" y="165920"/>
                  </a:cubicBezTo>
                  <a:cubicBezTo>
                    <a:pt x="123274" y="164587"/>
                    <a:pt x="125273" y="162588"/>
                    <a:pt x="127938" y="160589"/>
                  </a:cubicBezTo>
                  <a:cubicBezTo>
                    <a:pt x="135268" y="156591"/>
                    <a:pt x="141932" y="152593"/>
                    <a:pt x="147929" y="146596"/>
                  </a:cubicBezTo>
                  <a:cubicBezTo>
                    <a:pt x="150594" y="143931"/>
                    <a:pt x="151927" y="140599"/>
                    <a:pt x="153926" y="137267"/>
                  </a:cubicBezTo>
                  <a:cubicBezTo>
                    <a:pt x="157924" y="131270"/>
                    <a:pt x="162589" y="125939"/>
                    <a:pt x="165920" y="119276"/>
                  </a:cubicBezTo>
                  <a:cubicBezTo>
                    <a:pt x="167919" y="115278"/>
                    <a:pt x="167919" y="109947"/>
                    <a:pt x="168585" y="105949"/>
                  </a:cubicBezTo>
                  <a:cubicBezTo>
                    <a:pt x="169918" y="99952"/>
                    <a:pt x="172584" y="93955"/>
                    <a:pt x="172584" y="87291"/>
                  </a:cubicBezTo>
                  <a:lnTo>
                    <a:pt x="173916" y="83293"/>
                  </a:lnTo>
                  <a:cubicBezTo>
                    <a:pt x="173916" y="83293"/>
                    <a:pt x="173916" y="83293"/>
                    <a:pt x="173916" y="83293"/>
                  </a:cubicBezTo>
                  <a:cubicBezTo>
                    <a:pt x="173916" y="83293"/>
                    <a:pt x="173916" y="83293"/>
                    <a:pt x="173916" y="832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8561479" y="3906103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99952" y="43312"/>
                  </a:moveTo>
                  <a:cubicBezTo>
                    <a:pt x="99285" y="38648"/>
                    <a:pt x="98619" y="34650"/>
                    <a:pt x="97286" y="30652"/>
                  </a:cubicBezTo>
                  <a:cubicBezTo>
                    <a:pt x="95954" y="27986"/>
                    <a:pt x="93955" y="25321"/>
                    <a:pt x="91956" y="22656"/>
                  </a:cubicBezTo>
                  <a:cubicBezTo>
                    <a:pt x="89957" y="19990"/>
                    <a:pt x="88624" y="16659"/>
                    <a:pt x="85959" y="14660"/>
                  </a:cubicBezTo>
                  <a:cubicBezTo>
                    <a:pt x="83960" y="12661"/>
                    <a:pt x="80628" y="11328"/>
                    <a:pt x="77962" y="9329"/>
                  </a:cubicBezTo>
                  <a:cubicBezTo>
                    <a:pt x="75297" y="7330"/>
                    <a:pt x="72631" y="5331"/>
                    <a:pt x="69300" y="3998"/>
                  </a:cubicBezTo>
                  <a:cubicBezTo>
                    <a:pt x="66635" y="2665"/>
                    <a:pt x="63303" y="2665"/>
                    <a:pt x="59971" y="1999"/>
                  </a:cubicBezTo>
                  <a:cubicBezTo>
                    <a:pt x="56639" y="1333"/>
                    <a:pt x="53308" y="0"/>
                    <a:pt x="49976" y="0"/>
                  </a:cubicBezTo>
                  <a:cubicBezTo>
                    <a:pt x="49309" y="0"/>
                    <a:pt x="49309" y="0"/>
                    <a:pt x="48643" y="0"/>
                  </a:cubicBezTo>
                  <a:cubicBezTo>
                    <a:pt x="41314" y="0"/>
                    <a:pt x="35316" y="1999"/>
                    <a:pt x="29319" y="4664"/>
                  </a:cubicBezTo>
                  <a:cubicBezTo>
                    <a:pt x="27986" y="5331"/>
                    <a:pt x="26654" y="6663"/>
                    <a:pt x="25321" y="7330"/>
                  </a:cubicBezTo>
                  <a:cubicBezTo>
                    <a:pt x="21323" y="9995"/>
                    <a:pt x="16659" y="11994"/>
                    <a:pt x="13993" y="15326"/>
                  </a:cubicBezTo>
                  <a:cubicBezTo>
                    <a:pt x="12661" y="16659"/>
                    <a:pt x="11994" y="18658"/>
                    <a:pt x="10662" y="20657"/>
                  </a:cubicBezTo>
                  <a:cubicBezTo>
                    <a:pt x="7996" y="23988"/>
                    <a:pt x="5331" y="27320"/>
                    <a:pt x="3998" y="31318"/>
                  </a:cubicBezTo>
                  <a:cubicBezTo>
                    <a:pt x="3332" y="33317"/>
                    <a:pt x="3332" y="35983"/>
                    <a:pt x="2665" y="37982"/>
                  </a:cubicBezTo>
                  <a:cubicBezTo>
                    <a:pt x="1332" y="41980"/>
                    <a:pt x="0" y="45978"/>
                    <a:pt x="0" y="49976"/>
                  </a:cubicBezTo>
                  <a:cubicBezTo>
                    <a:pt x="0" y="50642"/>
                    <a:pt x="0" y="51309"/>
                    <a:pt x="0" y="51309"/>
                  </a:cubicBezTo>
                  <a:cubicBezTo>
                    <a:pt x="0" y="57972"/>
                    <a:pt x="1999" y="64635"/>
                    <a:pt x="4664" y="70633"/>
                  </a:cubicBezTo>
                  <a:cubicBezTo>
                    <a:pt x="5997" y="73964"/>
                    <a:pt x="8662" y="75963"/>
                    <a:pt x="10662" y="78629"/>
                  </a:cubicBezTo>
                  <a:cubicBezTo>
                    <a:pt x="12661" y="81294"/>
                    <a:pt x="13993" y="83959"/>
                    <a:pt x="15992" y="86625"/>
                  </a:cubicBezTo>
                  <a:cubicBezTo>
                    <a:pt x="17991" y="88624"/>
                    <a:pt x="21323" y="89957"/>
                    <a:pt x="23988" y="91956"/>
                  </a:cubicBezTo>
                  <a:cubicBezTo>
                    <a:pt x="26654" y="93955"/>
                    <a:pt x="29319" y="95954"/>
                    <a:pt x="32651" y="97286"/>
                  </a:cubicBezTo>
                  <a:cubicBezTo>
                    <a:pt x="35316" y="98619"/>
                    <a:pt x="38648" y="98619"/>
                    <a:pt x="41980" y="99285"/>
                  </a:cubicBezTo>
                  <a:cubicBezTo>
                    <a:pt x="45312" y="99952"/>
                    <a:pt x="48643" y="101284"/>
                    <a:pt x="51975" y="101284"/>
                  </a:cubicBezTo>
                  <a:cubicBezTo>
                    <a:pt x="52641" y="101284"/>
                    <a:pt x="52641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lnTo>
                    <a:pt x="53308" y="101284"/>
                  </a:lnTo>
                  <a:cubicBezTo>
                    <a:pt x="59971" y="101284"/>
                    <a:pt x="66635" y="99285"/>
                    <a:pt x="72631" y="96620"/>
                  </a:cubicBezTo>
                  <a:cubicBezTo>
                    <a:pt x="74631" y="95287"/>
                    <a:pt x="76630" y="93955"/>
                    <a:pt x="78629" y="92622"/>
                  </a:cubicBezTo>
                  <a:cubicBezTo>
                    <a:pt x="81961" y="90623"/>
                    <a:pt x="85959" y="88624"/>
                    <a:pt x="88624" y="85959"/>
                  </a:cubicBezTo>
                  <a:cubicBezTo>
                    <a:pt x="90623" y="83959"/>
                    <a:pt x="91290" y="81294"/>
                    <a:pt x="93289" y="79295"/>
                  </a:cubicBezTo>
                  <a:cubicBezTo>
                    <a:pt x="95287" y="75963"/>
                    <a:pt x="97953" y="73298"/>
                    <a:pt x="99285" y="69966"/>
                  </a:cubicBezTo>
                  <a:cubicBezTo>
                    <a:pt x="100618" y="67301"/>
                    <a:pt x="100618" y="63969"/>
                    <a:pt x="101284" y="61304"/>
                  </a:cubicBezTo>
                  <a:cubicBezTo>
                    <a:pt x="101951" y="57972"/>
                    <a:pt x="103284" y="54640"/>
                    <a:pt x="103284" y="51309"/>
                  </a:cubicBezTo>
                  <a:lnTo>
                    <a:pt x="103284" y="49976"/>
                  </a:lnTo>
                  <a:lnTo>
                    <a:pt x="103284" y="49976"/>
                  </a:lnTo>
                  <a:cubicBezTo>
                    <a:pt x="103284" y="49976"/>
                    <a:pt x="103284" y="49976"/>
                    <a:pt x="103284" y="49976"/>
                  </a:cubicBezTo>
                  <a:cubicBezTo>
                    <a:pt x="101951" y="47311"/>
                    <a:pt x="100618" y="45311"/>
                    <a:pt x="99952" y="433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7793183" y="2943234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105949" y="29319"/>
                  </a:moveTo>
                  <a:cubicBezTo>
                    <a:pt x="103283" y="24655"/>
                    <a:pt x="99952" y="19324"/>
                    <a:pt x="95954" y="15326"/>
                  </a:cubicBezTo>
                  <a:cubicBezTo>
                    <a:pt x="93954" y="13327"/>
                    <a:pt x="91289" y="12661"/>
                    <a:pt x="89290" y="11328"/>
                  </a:cubicBezTo>
                  <a:cubicBezTo>
                    <a:pt x="85292" y="8662"/>
                    <a:pt x="81960" y="5997"/>
                    <a:pt x="77962" y="3998"/>
                  </a:cubicBezTo>
                  <a:cubicBezTo>
                    <a:pt x="75297" y="2665"/>
                    <a:pt x="71965" y="2665"/>
                    <a:pt x="68634" y="1999"/>
                  </a:cubicBezTo>
                  <a:cubicBezTo>
                    <a:pt x="64636" y="1333"/>
                    <a:pt x="61304" y="0"/>
                    <a:pt x="56639" y="0"/>
                  </a:cubicBezTo>
                  <a:cubicBezTo>
                    <a:pt x="55973" y="0"/>
                    <a:pt x="55973" y="0"/>
                    <a:pt x="55307" y="0"/>
                  </a:cubicBezTo>
                  <a:cubicBezTo>
                    <a:pt x="47310" y="0"/>
                    <a:pt x="40647" y="1999"/>
                    <a:pt x="33984" y="4664"/>
                  </a:cubicBezTo>
                  <a:cubicBezTo>
                    <a:pt x="31318" y="5997"/>
                    <a:pt x="28653" y="7996"/>
                    <a:pt x="25987" y="9995"/>
                  </a:cubicBezTo>
                  <a:cubicBezTo>
                    <a:pt x="22656" y="11994"/>
                    <a:pt x="19324" y="13993"/>
                    <a:pt x="15992" y="16659"/>
                  </a:cubicBezTo>
                  <a:cubicBezTo>
                    <a:pt x="13327" y="19324"/>
                    <a:pt x="11994" y="22656"/>
                    <a:pt x="9995" y="25321"/>
                  </a:cubicBezTo>
                  <a:cubicBezTo>
                    <a:pt x="7996" y="27986"/>
                    <a:pt x="5331" y="30652"/>
                    <a:pt x="3998" y="33984"/>
                  </a:cubicBezTo>
                  <a:cubicBezTo>
                    <a:pt x="2665" y="37315"/>
                    <a:pt x="2665" y="40647"/>
                    <a:pt x="1999" y="44645"/>
                  </a:cubicBezTo>
                  <a:cubicBezTo>
                    <a:pt x="1332" y="47977"/>
                    <a:pt x="0" y="51309"/>
                    <a:pt x="0" y="55307"/>
                  </a:cubicBezTo>
                  <a:lnTo>
                    <a:pt x="0" y="56639"/>
                  </a:lnTo>
                  <a:cubicBezTo>
                    <a:pt x="0" y="56639"/>
                    <a:pt x="0" y="56639"/>
                    <a:pt x="0" y="56639"/>
                  </a:cubicBezTo>
                  <a:cubicBezTo>
                    <a:pt x="0" y="58638"/>
                    <a:pt x="1332" y="59971"/>
                    <a:pt x="1332" y="61970"/>
                  </a:cubicBezTo>
                  <a:cubicBezTo>
                    <a:pt x="1999" y="67301"/>
                    <a:pt x="2665" y="72632"/>
                    <a:pt x="4664" y="77962"/>
                  </a:cubicBezTo>
                  <a:cubicBezTo>
                    <a:pt x="5997" y="80628"/>
                    <a:pt x="7996" y="82627"/>
                    <a:pt x="9995" y="85292"/>
                  </a:cubicBezTo>
                  <a:cubicBezTo>
                    <a:pt x="11994" y="88624"/>
                    <a:pt x="13993" y="92622"/>
                    <a:pt x="17325" y="95287"/>
                  </a:cubicBezTo>
                  <a:cubicBezTo>
                    <a:pt x="19324" y="97286"/>
                    <a:pt x="21990" y="98619"/>
                    <a:pt x="24654" y="99952"/>
                  </a:cubicBezTo>
                  <a:cubicBezTo>
                    <a:pt x="27986" y="102617"/>
                    <a:pt x="31318" y="105283"/>
                    <a:pt x="35316" y="106615"/>
                  </a:cubicBezTo>
                  <a:cubicBezTo>
                    <a:pt x="37982" y="107948"/>
                    <a:pt x="41313" y="107948"/>
                    <a:pt x="44645" y="108614"/>
                  </a:cubicBezTo>
                  <a:cubicBezTo>
                    <a:pt x="48643" y="109281"/>
                    <a:pt x="51975" y="110613"/>
                    <a:pt x="55973" y="110613"/>
                  </a:cubicBezTo>
                  <a:cubicBezTo>
                    <a:pt x="56639" y="110613"/>
                    <a:pt x="56639" y="110613"/>
                    <a:pt x="57306" y="110613"/>
                  </a:cubicBezTo>
                  <a:cubicBezTo>
                    <a:pt x="57306" y="110613"/>
                    <a:pt x="57306" y="110613"/>
                    <a:pt x="57306" y="110613"/>
                  </a:cubicBezTo>
                  <a:cubicBezTo>
                    <a:pt x="59305" y="110613"/>
                    <a:pt x="60637" y="109947"/>
                    <a:pt x="62637" y="109281"/>
                  </a:cubicBezTo>
                  <a:cubicBezTo>
                    <a:pt x="67967" y="108614"/>
                    <a:pt x="73964" y="107948"/>
                    <a:pt x="78629" y="105949"/>
                  </a:cubicBezTo>
                  <a:cubicBezTo>
                    <a:pt x="81294" y="104616"/>
                    <a:pt x="83293" y="102617"/>
                    <a:pt x="85292" y="101284"/>
                  </a:cubicBezTo>
                  <a:cubicBezTo>
                    <a:pt x="89290" y="98619"/>
                    <a:pt x="92622" y="96620"/>
                    <a:pt x="95954" y="93955"/>
                  </a:cubicBezTo>
                  <a:cubicBezTo>
                    <a:pt x="97953" y="91956"/>
                    <a:pt x="99285" y="89290"/>
                    <a:pt x="100618" y="87291"/>
                  </a:cubicBezTo>
                  <a:cubicBezTo>
                    <a:pt x="103283" y="83959"/>
                    <a:pt x="105949" y="80628"/>
                    <a:pt x="107282" y="76630"/>
                  </a:cubicBezTo>
                  <a:cubicBezTo>
                    <a:pt x="108614" y="73964"/>
                    <a:pt x="108614" y="70633"/>
                    <a:pt x="109281" y="67967"/>
                  </a:cubicBezTo>
                  <a:cubicBezTo>
                    <a:pt x="109947" y="63969"/>
                    <a:pt x="111946" y="59971"/>
                    <a:pt x="111946" y="55973"/>
                  </a:cubicBezTo>
                  <a:lnTo>
                    <a:pt x="111946" y="54640"/>
                  </a:lnTo>
                  <a:cubicBezTo>
                    <a:pt x="111946" y="46644"/>
                    <a:pt x="109947" y="39981"/>
                    <a:pt x="107282" y="33317"/>
                  </a:cubicBezTo>
                  <a:cubicBezTo>
                    <a:pt x="107948" y="31985"/>
                    <a:pt x="107282" y="30652"/>
                    <a:pt x="105949" y="293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7787852" y="3175789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80628" y="21323"/>
                  </a:moveTo>
                  <a:cubicBezTo>
                    <a:pt x="78629" y="17991"/>
                    <a:pt x="76630" y="14660"/>
                    <a:pt x="73964" y="12661"/>
                  </a:cubicBezTo>
                  <a:cubicBezTo>
                    <a:pt x="72632" y="11328"/>
                    <a:pt x="69967" y="9995"/>
                    <a:pt x="67968" y="8662"/>
                  </a:cubicBezTo>
                  <a:cubicBezTo>
                    <a:pt x="65302" y="6663"/>
                    <a:pt x="62637" y="4664"/>
                    <a:pt x="59971" y="3332"/>
                  </a:cubicBezTo>
                  <a:cubicBezTo>
                    <a:pt x="57972" y="2665"/>
                    <a:pt x="55307" y="2665"/>
                    <a:pt x="52641" y="1999"/>
                  </a:cubicBezTo>
                  <a:cubicBezTo>
                    <a:pt x="49976" y="1333"/>
                    <a:pt x="47310" y="0"/>
                    <a:pt x="43979" y="0"/>
                  </a:cubicBezTo>
                  <a:cubicBezTo>
                    <a:pt x="43313" y="0"/>
                    <a:pt x="43313" y="0"/>
                    <a:pt x="42646" y="0"/>
                  </a:cubicBezTo>
                  <a:cubicBezTo>
                    <a:pt x="36649" y="0"/>
                    <a:pt x="30652" y="1333"/>
                    <a:pt x="25987" y="3998"/>
                  </a:cubicBezTo>
                  <a:cubicBezTo>
                    <a:pt x="25321" y="4664"/>
                    <a:pt x="24655" y="5331"/>
                    <a:pt x="23988" y="5331"/>
                  </a:cubicBezTo>
                  <a:cubicBezTo>
                    <a:pt x="19991" y="7330"/>
                    <a:pt x="15992" y="9995"/>
                    <a:pt x="12661" y="13327"/>
                  </a:cubicBezTo>
                  <a:cubicBezTo>
                    <a:pt x="11328" y="14660"/>
                    <a:pt x="11328" y="15992"/>
                    <a:pt x="9995" y="17325"/>
                  </a:cubicBezTo>
                  <a:cubicBezTo>
                    <a:pt x="7330" y="20657"/>
                    <a:pt x="5331" y="23322"/>
                    <a:pt x="3332" y="27320"/>
                  </a:cubicBezTo>
                  <a:cubicBezTo>
                    <a:pt x="2665" y="29319"/>
                    <a:pt x="2665" y="31985"/>
                    <a:pt x="1999" y="33984"/>
                  </a:cubicBezTo>
                  <a:cubicBezTo>
                    <a:pt x="1333" y="37315"/>
                    <a:pt x="0" y="39981"/>
                    <a:pt x="0" y="43312"/>
                  </a:cubicBezTo>
                  <a:lnTo>
                    <a:pt x="0" y="44645"/>
                  </a:lnTo>
                  <a:cubicBezTo>
                    <a:pt x="0" y="50642"/>
                    <a:pt x="1333" y="56639"/>
                    <a:pt x="3998" y="61304"/>
                  </a:cubicBezTo>
                  <a:cubicBezTo>
                    <a:pt x="4664" y="62636"/>
                    <a:pt x="5997" y="63303"/>
                    <a:pt x="6663" y="64635"/>
                  </a:cubicBezTo>
                  <a:cubicBezTo>
                    <a:pt x="8662" y="68634"/>
                    <a:pt x="10662" y="71965"/>
                    <a:pt x="13993" y="74631"/>
                  </a:cubicBezTo>
                  <a:cubicBezTo>
                    <a:pt x="15326" y="75963"/>
                    <a:pt x="17325" y="76630"/>
                    <a:pt x="19324" y="77962"/>
                  </a:cubicBezTo>
                  <a:cubicBezTo>
                    <a:pt x="21990" y="79961"/>
                    <a:pt x="24655" y="82627"/>
                    <a:pt x="27986" y="83959"/>
                  </a:cubicBezTo>
                  <a:cubicBezTo>
                    <a:pt x="30652" y="85292"/>
                    <a:pt x="33317" y="85292"/>
                    <a:pt x="35983" y="85292"/>
                  </a:cubicBezTo>
                  <a:cubicBezTo>
                    <a:pt x="38648" y="85959"/>
                    <a:pt x="41314" y="86625"/>
                    <a:pt x="44645" y="86625"/>
                  </a:cubicBezTo>
                  <a:cubicBezTo>
                    <a:pt x="44645" y="86625"/>
                    <a:pt x="45312" y="86625"/>
                    <a:pt x="45312" y="86625"/>
                  </a:cubicBezTo>
                  <a:cubicBezTo>
                    <a:pt x="45312" y="86625"/>
                    <a:pt x="45312" y="86625"/>
                    <a:pt x="45312" y="86625"/>
                  </a:cubicBezTo>
                  <a:cubicBezTo>
                    <a:pt x="47977" y="86625"/>
                    <a:pt x="49976" y="85292"/>
                    <a:pt x="51975" y="85292"/>
                  </a:cubicBezTo>
                  <a:cubicBezTo>
                    <a:pt x="55307" y="84626"/>
                    <a:pt x="59305" y="84626"/>
                    <a:pt x="61970" y="82627"/>
                  </a:cubicBezTo>
                  <a:cubicBezTo>
                    <a:pt x="63969" y="81960"/>
                    <a:pt x="65968" y="79961"/>
                    <a:pt x="67968" y="78629"/>
                  </a:cubicBezTo>
                  <a:cubicBezTo>
                    <a:pt x="70632" y="76630"/>
                    <a:pt x="73298" y="75297"/>
                    <a:pt x="75963" y="73298"/>
                  </a:cubicBezTo>
                  <a:cubicBezTo>
                    <a:pt x="77962" y="71299"/>
                    <a:pt x="78629" y="69300"/>
                    <a:pt x="79961" y="67301"/>
                  </a:cubicBezTo>
                  <a:cubicBezTo>
                    <a:pt x="81961" y="64635"/>
                    <a:pt x="83960" y="62636"/>
                    <a:pt x="85292" y="59305"/>
                  </a:cubicBezTo>
                  <a:cubicBezTo>
                    <a:pt x="85959" y="57306"/>
                    <a:pt x="85959" y="54640"/>
                    <a:pt x="86625" y="51975"/>
                  </a:cubicBezTo>
                  <a:cubicBezTo>
                    <a:pt x="87291" y="48643"/>
                    <a:pt x="88624" y="45978"/>
                    <a:pt x="88624" y="42646"/>
                  </a:cubicBezTo>
                  <a:lnTo>
                    <a:pt x="88624" y="42646"/>
                  </a:lnTo>
                  <a:cubicBezTo>
                    <a:pt x="88624" y="36649"/>
                    <a:pt x="87291" y="31318"/>
                    <a:pt x="84626" y="25987"/>
                  </a:cubicBezTo>
                  <a:cubicBezTo>
                    <a:pt x="83293" y="23988"/>
                    <a:pt x="81961" y="22656"/>
                    <a:pt x="80628" y="21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8530117" y="3040477"/>
              <a:ext cx="266538" cy="266538"/>
            </a:xfrm>
            <a:custGeom>
              <a:avLst/>
              <a:gdLst/>
              <a:ahLst/>
              <a:cxnLst/>
              <a:rect l="l" t="t" r="r" b="b"/>
              <a:pathLst>
                <a:path w="266538" h="266538" extrusionOk="0">
                  <a:moveTo>
                    <a:pt x="305897" y="147973"/>
                  </a:moveTo>
                  <a:cubicBezTo>
                    <a:pt x="303897" y="64013"/>
                    <a:pt x="233931" y="-1955"/>
                    <a:pt x="149305" y="44"/>
                  </a:cubicBezTo>
                  <a:cubicBezTo>
                    <a:pt x="64679" y="2043"/>
                    <a:pt x="-1955" y="71343"/>
                    <a:pt x="44" y="155303"/>
                  </a:cubicBezTo>
                  <a:cubicBezTo>
                    <a:pt x="2043" y="239262"/>
                    <a:pt x="72009" y="305230"/>
                    <a:pt x="156635" y="303231"/>
                  </a:cubicBezTo>
                  <a:cubicBezTo>
                    <a:pt x="241261" y="301232"/>
                    <a:pt x="308562" y="231266"/>
                    <a:pt x="305897" y="147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2930858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5148" y="0"/>
                  </a:moveTo>
                  <a:lnTo>
                    <a:pt x="53974" y="0"/>
                  </a:lnTo>
                  <a:cubicBezTo>
                    <a:pt x="23988" y="0"/>
                    <a:pt x="0" y="23988"/>
                    <a:pt x="0" y="54640"/>
                  </a:cubicBezTo>
                  <a:lnTo>
                    <a:pt x="0" y="455114"/>
                  </a:lnTo>
                  <a:cubicBezTo>
                    <a:pt x="0" y="485766"/>
                    <a:pt x="23988" y="509754"/>
                    <a:pt x="53974" y="509754"/>
                  </a:cubicBezTo>
                  <a:lnTo>
                    <a:pt x="385148" y="509754"/>
                  </a:lnTo>
                  <a:cubicBezTo>
                    <a:pt x="451116" y="509754"/>
                    <a:pt x="511753" y="449783"/>
                    <a:pt x="511753" y="384481"/>
                  </a:cubicBezTo>
                  <a:lnTo>
                    <a:pt x="511753" y="125939"/>
                  </a:lnTo>
                  <a:cubicBezTo>
                    <a:pt x="511753" y="61304"/>
                    <a:pt x="450450" y="0"/>
                    <a:pt x="385148" y="0"/>
                  </a:cubicBezTo>
                  <a:close/>
                  <a:moveTo>
                    <a:pt x="419798" y="384481"/>
                  </a:moveTo>
                  <a:cubicBezTo>
                    <a:pt x="419798" y="400473"/>
                    <a:pt x="401806" y="417798"/>
                    <a:pt x="385148" y="417798"/>
                  </a:cubicBezTo>
                  <a:cubicBezTo>
                    <a:pt x="329175" y="417798"/>
                    <a:pt x="273868" y="417798"/>
                    <a:pt x="219228" y="418465"/>
                  </a:cubicBezTo>
                  <a:lnTo>
                    <a:pt x="204568" y="418465"/>
                  </a:lnTo>
                  <a:cubicBezTo>
                    <a:pt x="167253" y="418465"/>
                    <a:pt x="129271" y="418465"/>
                    <a:pt x="91289" y="418465"/>
                  </a:cubicBezTo>
                  <a:lnTo>
                    <a:pt x="91289" y="90623"/>
                  </a:lnTo>
                  <a:lnTo>
                    <a:pt x="384481" y="90623"/>
                  </a:lnTo>
                  <a:cubicBezTo>
                    <a:pt x="401140" y="90623"/>
                    <a:pt x="419798" y="109281"/>
                    <a:pt x="419798" y="125939"/>
                  </a:cubicBezTo>
                  <a:lnTo>
                    <a:pt x="419798" y="3844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368316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6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752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1" y="91289"/>
                    <a:pt x="135268" y="91289"/>
                  </a:cubicBezTo>
                  <a:lnTo>
                    <a:pt x="380483" y="91289"/>
                  </a:lnTo>
                  <a:cubicBezTo>
                    <a:pt x="401806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4394153" y="3397682"/>
              <a:ext cx="399807" cy="466441"/>
            </a:xfrm>
            <a:custGeom>
              <a:avLst/>
              <a:gdLst/>
              <a:ahLst/>
              <a:cxnLst/>
              <a:rect l="l" t="t" r="r" b="b"/>
              <a:pathLst>
                <a:path w="399807" h="466441" extrusionOk="0">
                  <a:moveTo>
                    <a:pt x="401807" y="0"/>
                  </a:moveTo>
                  <a:lnTo>
                    <a:pt x="45978" y="0"/>
                  </a:lnTo>
                  <a:cubicBezTo>
                    <a:pt x="19990" y="0"/>
                    <a:pt x="0" y="19990"/>
                    <a:pt x="0" y="45311"/>
                  </a:cubicBezTo>
                  <a:cubicBezTo>
                    <a:pt x="0" y="70633"/>
                    <a:pt x="19990" y="90623"/>
                    <a:pt x="45978" y="90623"/>
                  </a:cubicBezTo>
                  <a:lnTo>
                    <a:pt x="178581" y="90623"/>
                  </a:lnTo>
                  <a:cubicBezTo>
                    <a:pt x="178581" y="127272"/>
                    <a:pt x="178581" y="172583"/>
                    <a:pt x="178581" y="219228"/>
                  </a:cubicBezTo>
                  <a:lnTo>
                    <a:pt x="178581" y="309850"/>
                  </a:lnTo>
                  <a:cubicBezTo>
                    <a:pt x="178581" y="371154"/>
                    <a:pt x="178581" y="428460"/>
                    <a:pt x="178581" y="467108"/>
                  </a:cubicBezTo>
                  <a:cubicBezTo>
                    <a:pt x="178581" y="492429"/>
                    <a:pt x="198571" y="512419"/>
                    <a:pt x="224559" y="512419"/>
                  </a:cubicBezTo>
                  <a:cubicBezTo>
                    <a:pt x="250546" y="512419"/>
                    <a:pt x="270536" y="492429"/>
                    <a:pt x="270536" y="467108"/>
                  </a:cubicBezTo>
                  <a:lnTo>
                    <a:pt x="270536" y="91289"/>
                  </a:lnTo>
                  <a:lnTo>
                    <a:pt x="402473" y="91289"/>
                  </a:lnTo>
                  <a:cubicBezTo>
                    <a:pt x="428460" y="91289"/>
                    <a:pt x="448451" y="71299"/>
                    <a:pt x="448451" y="45978"/>
                  </a:cubicBezTo>
                  <a:cubicBezTo>
                    <a:pt x="448451" y="20657"/>
                    <a:pt x="427794" y="0"/>
                    <a:pt x="401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052503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2" y="91289"/>
                    <a:pt x="135268" y="91289"/>
                  </a:cubicBezTo>
                  <a:lnTo>
                    <a:pt x="381150" y="91289"/>
                  </a:lnTo>
                  <a:cubicBezTo>
                    <a:pt x="401140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80747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95810" y="209899"/>
                  </a:moveTo>
                  <a:lnTo>
                    <a:pt x="125273" y="209899"/>
                  </a:lnTo>
                  <a:cubicBezTo>
                    <a:pt x="99952" y="209899"/>
                    <a:pt x="91290" y="173916"/>
                    <a:pt x="91290" y="149261"/>
                  </a:cubicBezTo>
                  <a:cubicBezTo>
                    <a:pt x="91290" y="125939"/>
                    <a:pt x="99952" y="90623"/>
                    <a:pt x="124607" y="90623"/>
                  </a:cubicBezTo>
                  <a:lnTo>
                    <a:pt x="423130" y="90623"/>
                  </a:lnTo>
                  <a:cubicBezTo>
                    <a:pt x="449117" y="90623"/>
                    <a:pt x="469107" y="70633"/>
                    <a:pt x="469107" y="45311"/>
                  </a:cubicBezTo>
                  <a:cubicBezTo>
                    <a:pt x="469107" y="19990"/>
                    <a:pt x="449117" y="0"/>
                    <a:pt x="423130" y="0"/>
                  </a:cubicBezTo>
                  <a:lnTo>
                    <a:pt x="124607" y="0"/>
                  </a:lnTo>
                  <a:cubicBezTo>
                    <a:pt x="42646" y="0"/>
                    <a:pt x="0" y="75297"/>
                    <a:pt x="0" y="149928"/>
                  </a:cubicBezTo>
                  <a:cubicBezTo>
                    <a:pt x="0" y="222559"/>
                    <a:pt x="39314" y="301188"/>
                    <a:pt x="126606" y="301188"/>
                  </a:cubicBezTo>
                  <a:lnTo>
                    <a:pt x="393811" y="301188"/>
                  </a:lnTo>
                  <a:cubicBezTo>
                    <a:pt x="419798" y="301188"/>
                    <a:pt x="429127" y="337171"/>
                    <a:pt x="429127" y="361825"/>
                  </a:cubicBezTo>
                  <a:cubicBezTo>
                    <a:pt x="429127" y="384481"/>
                    <a:pt x="420464" y="418465"/>
                    <a:pt x="396476" y="418465"/>
                  </a:cubicBezTo>
                  <a:lnTo>
                    <a:pt x="53308" y="418465"/>
                  </a:lnTo>
                  <a:cubicBezTo>
                    <a:pt x="27987" y="418465"/>
                    <a:pt x="7996" y="438455"/>
                    <a:pt x="7996" y="463776"/>
                  </a:cubicBezTo>
                  <a:cubicBezTo>
                    <a:pt x="7996" y="489097"/>
                    <a:pt x="27987" y="509088"/>
                    <a:pt x="53308" y="509088"/>
                  </a:cubicBezTo>
                  <a:lnTo>
                    <a:pt x="395810" y="509088"/>
                  </a:lnTo>
                  <a:cubicBezTo>
                    <a:pt x="481768" y="509088"/>
                    <a:pt x="521083" y="431125"/>
                    <a:pt x="521083" y="359160"/>
                  </a:cubicBezTo>
                  <a:cubicBezTo>
                    <a:pt x="519083" y="285196"/>
                    <a:pt x="477104" y="209899"/>
                    <a:pt x="395810" y="2098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6490477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433125" y="0"/>
                  </a:moveTo>
                  <a:lnTo>
                    <a:pt x="45978" y="0"/>
                  </a:lnTo>
                  <a:cubicBezTo>
                    <a:pt x="19991" y="0"/>
                    <a:pt x="0" y="19990"/>
                    <a:pt x="0" y="45311"/>
                  </a:cubicBezTo>
                  <a:cubicBezTo>
                    <a:pt x="0" y="70633"/>
                    <a:pt x="19991" y="90623"/>
                    <a:pt x="45978" y="90623"/>
                  </a:cubicBezTo>
                  <a:lnTo>
                    <a:pt x="209233" y="90623"/>
                  </a:lnTo>
                  <a:lnTo>
                    <a:pt x="209233" y="259875"/>
                  </a:lnTo>
                  <a:cubicBezTo>
                    <a:pt x="209233" y="338503"/>
                    <a:pt x="209233" y="417798"/>
                    <a:pt x="209233" y="466442"/>
                  </a:cubicBezTo>
                  <a:cubicBezTo>
                    <a:pt x="209233" y="491763"/>
                    <a:pt x="229223" y="511753"/>
                    <a:pt x="255211" y="511753"/>
                  </a:cubicBezTo>
                  <a:cubicBezTo>
                    <a:pt x="281198" y="511753"/>
                    <a:pt x="301188" y="491763"/>
                    <a:pt x="301188" y="466442"/>
                  </a:cubicBezTo>
                  <a:lnTo>
                    <a:pt x="301188" y="90623"/>
                  </a:lnTo>
                  <a:lnTo>
                    <a:pt x="433125" y="90623"/>
                  </a:lnTo>
                  <a:cubicBezTo>
                    <a:pt x="459112" y="90623"/>
                    <a:pt x="479103" y="70633"/>
                    <a:pt x="479103" y="45311"/>
                  </a:cubicBezTo>
                  <a:cubicBezTo>
                    <a:pt x="479103" y="19990"/>
                    <a:pt x="459112" y="0"/>
                    <a:pt x="433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7180144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1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30" y="315181"/>
                  </a:lnTo>
                  <a:lnTo>
                    <a:pt x="423130" y="467108"/>
                  </a:lnTo>
                  <a:cubicBezTo>
                    <a:pt x="423130" y="491763"/>
                    <a:pt x="443786" y="512419"/>
                    <a:pt x="469107" y="512419"/>
                  </a:cubicBezTo>
                  <a:cubicBezTo>
                    <a:pt x="494429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119" y="0"/>
                    <a:pt x="381150" y="0"/>
                  </a:cubicBezTo>
                  <a:close/>
                  <a:moveTo>
                    <a:pt x="423130" y="126606"/>
                  </a:moveTo>
                  <a:lnTo>
                    <a:pt x="423130" y="225891"/>
                  </a:lnTo>
                  <a:lnTo>
                    <a:pt x="91289" y="225891"/>
                  </a:lnTo>
                  <a:lnTo>
                    <a:pt x="91289" y="126606"/>
                  </a:lnTo>
                  <a:cubicBezTo>
                    <a:pt x="91289" y="104616"/>
                    <a:pt x="113945" y="91289"/>
                    <a:pt x="134602" y="91289"/>
                  </a:cubicBezTo>
                  <a:lnTo>
                    <a:pt x="380484" y="91289"/>
                  </a:lnTo>
                  <a:cubicBezTo>
                    <a:pt x="401140" y="90623"/>
                    <a:pt x="423130" y="104616"/>
                    <a:pt x="423130" y="126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9076564" y="3900772"/>
              <a:ext cx="66634" cy="133269"/>
            </a:xfrm>
            <a:custGeom>
              <a:avLst/>
              <a:gdLst/>
              <a:ahLst/>
              <a:cxnLst/>
              <a:rect l="l" t="t" r="r" b="b"/>
              <a:pathLst>
                <a:path w="66634" h="133269" extrusionOk="0">
                  <a:moveTo>
                    <a:pt x="88624" y="64635"/>
                  </a:moveTo>
                  <a:cubicBezTo>
                    <a:pt x="95287" y="58638"/>
                    <a:pt x="98619" y="49976"/>
                    <a:pt x="98619" y="37982"/>
                  </a:cubicBezTo>
                  <a:cubicBezTo>
                    <a:pt x="98619" y="25321"/>
                    <a:pt x="94621" y="15326"/>
                    <a:pt x="87291" y="9329"/>
                  </a:cubicBezTo>
                  <a:cubicBezTo>
                    <a:pt x="79961" y="3332"/>
                    <a:pt x="67967" y="0"/>
                    <a:pt x="51975" y="0"/>
                  </a:cubicBezTo>
                  <a:lnTo>
                    <a:pt x="0" y="0"/>
                  </a:lnTo>
                  <a:lnTo>
                    <a:pt x="0" y="133935"/>
                  </a:lnTo>
                  <a:lnTo>
                    <a:pt x="20657" y="133935"/>
                  </a:lnTo>
                  <a:lnTo>
                    <a:pt x="20657" y="76630"/>
                  </a:lnTo>
                  <a:lnTo>
                    <a:pt x="42646" y="76630"/>
                  </a:lnTo>
                  <a:lnTo>
                    <a:pt x="79295" y="133935"/>
                  </a:lnTo>
                  <a:lnTo>
                    <a:pt x="101951" y="133935"/>
                  </a:lnTo>
                  <a:lnTo>
                    <a:pt x="63969" y="74631"/>
                  </a:lnTo>
                  <a:cubicBezTo>
                    <a:pt x="73298" y="73298"/>
                    <a:pt x="81960" y="69966"/>
                    <a:pt x="88624" y="64635"/>
                  </a:cubicBezTo>
                  <a:close/>
                  <a:moveTo>
                    <a:pt x="42646" y="59305"/>
                  </a:moveTo>
                  <a:lnTo>
                    <a:pt x="20657" y="59305"/>
                  </a:lnTo>
                  <a:lnTo>
                    <a:pt x="20657" y="16659"/>
                  </a:lnTo>
                  <a:lnTo>
                    <a:pt x="47976" y="16659"/>
                  </a:lnTo>
                  <a:lnTo>
                    <a:pt x="58638" y="17325"/>
                  </a:lnTo>
                  <a:lnTo>
                    <a:pt x="67967" y="19990"/>
                  </a:lnTo>
                  <a:lnTo>
                    <a:pt x="74630" y="25987"/>
                  </a:lnTo>
                  <a:cubicBezTo>
                    <a:pt x="76629" y="28653"/>
                    <a:pt x="77296" y="31985"/>
                    <a:pt x="77296" y="36649"/>
                  </a:cubicBezTo>
                  <a:cubicBezTo>
                    <a:pt x="77296" y="41980"/>
                    <a:pt x="76629" y="45978"/>
                    <a:pt x="74630" y="49310"/>
                  </a:cubicBezTo>
                  <a:lnTo>
                    <a:pt x="66635" y="55973"/>
                  </a:lnTo>
                  <a:cubicBezTo>
                    <a:pt x="63303" y="57306"/>
                    <a:pt x="59971" y="57972"/>
                    <a:pt x="55306" y="58638"/>
                  </a:cubicBezTo>
                  <a:cubicBezTo>
                    <a:pt x="51308" y="58638"/>
                    <a:pt x="47310" y="59305"/>
                    <a:pt x="42646" y="59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9005266" y="3853462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221227" y="68633"/>
                  </a:moveTo>
                  <a:cubicBezTo>
                    <a:pt x="215229" y="54640"/>
                    <a:pt x="206567" y="42646"/>
                    <a:pt x="196572" y="32651"/>
                  </a:cubicBezTo>
                  <a:cubicBezTo>
                    <a:pt x="185910" y="22656"/>
                    <a:pt x="173916" y="14660"/>
                    <a:pt x="159923" y="8662"/>
                  </a:cubicBezTo>
                  <a:cubicBezTo>
                    <a:pt x="145929" y="2665"/>
                    <a:pt x="131270" y="0"/>
                    <a:pt x="115278" y="0"/>
                  </a:cubicBezTo>
                  <a:cubicBezTo>
                    <a:pt x="99952" y="0"/>
                    <a:pt x="84626" y="2665"/>
                    <a:pt x="70632" y="8662"/>
                  </a:cubicBezTo>
                  <a:cubicBezTo>
                    <a:pt x="56639" y="14660"/>
                    <a:pt x="44645" y="22656"/>
                    <a:pt x="33983" y="32651"/>
                  </a:cubicBezTo>
                  <a:cubicBezTo>
                    <a:pt x="23322" y="42646"/>
                    <a:pt x="15326" y="54640"/>
                    <a:pt x="9329" y="68633"/>
                  </a:cubicBezTo>
                  <a:cubicBezTo>
                    <a:pt x="3331" y="82627"/>
                    <a:pt x="0" y="97286"/>
                    <a:pt x="0" y="113279"/>
                  </a:cubicBezTo>
                  <a:cubicBezTo>
                    <a:pt x="0" y="129937"/>
                    <a:pt x="3331" y="145263"/>
                    <a:pt x="9329" y="159256"/>
                  </a:cubicBezTo>
                  <a:cubicBezTo>
                    <a:pt x="15326" y="173250"/>
                    <a:pt x="23988" y="185244"/>
                    <a:pt x="33983" y="195905"/>
                  </a:cubicBezTo>
                  <a:cubicBezTo>
                    <a:pt x="44645" y="205900"/>
                    <a:pt x="56639" y="213897"/>
                    <a:pt x="70632" y="219894"/>
                  </a:cubicBezTo>
                  <a:cubicBezTo>
                    <a:pt x="84626" y="225891"/>
                    <a:pt x="99285" y="228556"/>
                    <a:pt x="115278" y="228556"/>
                  </a:cubicBezTo>
                  <a:cubicBezTo>
                    <a:pt x="131270" y="228556"/>
                    <a:pt x="145929" y="225891"/>
                    <a:pt x="159923" y="219894"/>
                  </a:cubicBezTo>
                  <a:cubicBezTo>
                    <a:pt x="173916" y="213897"/>
                    <a:pt x="185910" y="205900"/>
                    <a:pt x="196572" y="195905"/>
                  </a:cubicBezTo>
                  <a:cubicBezTo>
                    <a:pt x="207233" y="185910"/>
                    <a:pt x="215229" y="173250"/>
                    <a:pt x="221227" y="159256"/>
                  </a:cubicBezTo>
                  <a:cubicBezTo>
                    <a:pt x="227224" y="145263"/>
                    <a:pt x="230556" y="129937"/>
                    <a:pt x="230556" y="113279"/>
                  </a:cubicBezTo>
                  <a:cubicBezTo>
                    <a:pt x="230556" y="97286"/>
                    <a:pt x="227890" y="82627"/>
                    <a:pt x="221227" y="68633"/>
                  </a:cubicBezTo>
                  <a:close/>
                  <a:moveTo>
                    <a:pt x="202569" y="152593"/>
                  </a:moveTo>
                  <a:cubicBezTo>
                    <a:pt x="197904" y="164587"/>
                    <a:pt x="191241" y="174582"/>
                    <a:pt x="182579" y="183911"/>
                  </a:cubicBezTo>
                  <a:cubicBezTo>
                    <a:pt x="173916" y="192574"/>
                    <a:pt x="163921" y="199904"/>
                    <a:pt x="152593" y="204568"/>
                  </a:cubicBezTo>
                  <a:cubicBezTo>
                    <a:pt x="141265" y="209899"/>
                    <a:pt x="128604" y="211898"/>
                    <a:pt x="115278" y="211898"/>
                  </a:cubicBezTo>
                  <a:cubicBezTo>
                    <a:pt x="101951" y="211898"/>
                    <a:pt x="89290" y="209232"/>
                    <a:pt x="77962" y="204568"/>
                  </a:cubicBezTo>
                  <a:cubicBezTo>
                    <a:pt x="66635" y="199904"/>
                    <a:pt x="56639" y="192574"/>
                    <a:pt x="47976" y="183911"/>
                  </a:cubicBezTo>
                  <a:cubicBezTo>
                    <a:pt x="39314" y="175249"/>
                    <a:pt x="32651" y="164587"/>
                    <a:pt x="27986" y="152593"/>
                  </a:cubicBezTo>
                  <a:cubicBezTo>
                    <a:pt x="23322" y="140599"/>
                    <a:pt x="20657" y="127272"/>
                    <a:pt x="20657" y="113279"/>
                  </a:cubicBezTo>
                  <a:cubicBezTo>
                    <a:pt x="20657" y="99952"/>
                    <a:pt x="22656" y="86625"/>
                    <a:pt x="27986" y="75297"/>
                  </a:cubicBezTo>
                  <a:cubicBezTo>
                    <a:pt x="32651" y="63303"/>
                    <a:pt x="39314" y="53308"/>
                    <a:pt x="47976" y="44645"/>
                  </a:cubicBezTo>
                  <a:cubicBezTo>
                    <a:pt x="56639" y="35983"/>
                    <a:pt x="66635" y="29319"/>
                    <a:pt x="77962" y="23988"/>
                  </a:cubicBezTo>
                  <a:cubicBezTo>
                    <a:pt x="89290" y="18658"/>
                    <a:pt x="101951" y="16659"/>
                    <a:pt x="115278" y="16659"/>
                  </a:cubicBezTo>
                  <a:cubicBezTo>
                    <a:pt x="128604" y="16659"/>
                    <a:pt x="141265" y="19324"/>
                    <a:pt x="152593" y="23988"/>
                  </a:cubicBezTo>
                  <a:cubicBezTo>
                    <a:pt x="163921" y="29319"/>
                    <a:pt x="173916" y="35983"/>
                    <a:pt x="182579" y="44645"/>
                  </a:cubicBezTo>
                  <a:cubicBezTo>
                    <a:pt x="191241" y="53308"/>
                    <a:pt x="197904" y="63303"/>
                    <a:pt x="202569" y="75297"/>
                  </a:cubicBezTo>
                  <a:cubicBezTo>
                    <a:pt x="207233" y="87291"/>
                    <a:pt x="209898" y="99952"/>
                    <a:pt x="209898" y="113279"/>
                  </a:cubicBezTo>
                  <a:cubicBezTo>
                    <a:pt x="209898" y="127272"/>
                    <a:pt x="207233" y="140599"/>
                    <a:pt x="202569" y="1525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9"/>
          <p:cNvGrpSpPr/>
          <p:nvPr/>
        </p:nvGrpSpPr>
        <p:grpSpPr>
          <a:xfrm>
            <a:off x="260225" y="2139905"/>
            <a:ext cx="5751000" cy="2075595"/>
            <a:chOff x="565025" y="2444705"/>
            <a:chExt cx="5751000" cy="2075595"/>
          </a:xfrm>
        </p:grpSpPr>
        <p:sp>
          <p:nvSpPr>
            <p:cNvPr id="549" name="Google Shape;549;p19"/>
            <p:cNvSpPr txBox="1"/>
            <p:nvPr/>
          </p:nvSpPr>
          <p:spPr>
            <a:xfrm>
              <a:off x="565025" y="3611600"/>
              <a:ext cx="5751000" cy="9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0" rIns="4570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dirty="0">
                  <a:solidFill>
                    <a:schemeClr val="lt1"/>
                  </a:solidFill>
                  <a:latin typeface="+mj-lt"/>
                </a:rPr>
                <a:t>THANK YOU </a:t>
              </a:r>
              <a:endParaRPr sz="7200" dirty="0">
                <a:solidFill>
                  <a:schemeClr val="lt1"/>
                </a:solidFill>
                <a:latin typeface="+mj-lt"/>
              </a:endParaRPr>
            </a:p>
          </p:txBody>
        </p:sp>
        <p:grpSp>
          <p:nvGrpSpPr>
            <p:cNvPr id="550" name="Google Shape;550;p19"/>
            <p:cNvGrpSpPr/>
            <p:nvPr/>
          </p:nvGrpSpPr>
          <p:grpSpPr>
            <a:xfrm>
              <a:off x="797621" y="2444705"/>
              <a:ext cx="5282381" cy="1014353"/>
              <a:chOff x="682934" y="2007957"/>
              <a:chExt cx="5415050" cy="1039829"/>
            </a:xfrm>
          </p:grpSpPr>
          <p:sp>
            <p:nvSpPr>
              <p:cNvPr id="551" name="Google Shape;551;p19"/>
              <p:cNvSpPr/>
              <p:nvPr/>
            </p:nvSpPr>
            <p:spPr>
              <a:xfrm>
                <a:off x="3614961" y="2015207"/>
                <a:ext cx="280559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09575" h="514350" extrusionOk="0">
                    <a:moveTo>
                      <a:pt x="177927" y="0"/>
                    </a:moveTo>
                    <a:cubicBezTo>
                      <a:pt x="256222" y="1905"/>
                      <a:pt x="315182" y="23908"/>
                      <a:pt x="354806" y="65913"/>
                    </a:cubicBezTo>
                    <a:cubicBezTo>
                      <a:pt x="394430" y="107918"/>
                      <a:pt x="414242" y="171736"/>
                      <a:pt x="414242" y="257175"/>
                    </a:cubicBezTo>
                    <a:cubicBezTo>
                      <a:pt x="414242" y="342710"/>
                      <a:pt x="394430" y="406432"/>
                      <a:pt x="354806" y="448437"/>
                    </a:cubicBezTo>
                    <a:cubicBezTo>
                      <a:pt x="315182" y="490442"/>
                      <a:pt x="256222" y="512445"/>
                      <a:pt x="177927" y="514350"/>
                    </a:cubicBezTo>
                    <a:lnTo>
                      <a:pt x="0" y="514350"/>
                    </a:lnTo>
                    <a:lnTo>
                      <a:pt x="0" y="0"/>
                    </a:lnTo>
                    <a:lnTo>
                      <a:pt x="177927" y="0"/>
                    </a:lnTo>
                    <a:close/>
                    <a:moveTo>
                      <a:pt x="153543" y="472631"/>
                    </a:moveTo>
                    <a:cubicBezTo>
                      <a:pt x="190500" y="472631"/>
                      <a:pt x="222313" y="468725"/>
                      <a:pt x="248983" y="460724"/>
                    </a:cubicBezTo>
                    <a:cubicBezTo>
                      <a:pt x="275653" y="452818"/>
                      <a:pt x="297561" y="440150"/>
                      <a:pt x="314896" y="422910"/>
                    </a:cubicBezTo>
                    <a:cubicBezTo>
                      <a:pt x="332232" y="405575"/>
                      <a:pt x="344900" y="383286"/>
                      <a:pt x="353092" y="355949"/>
                    </a:cubicBezTo>
                    <a:cubicBezTo>
                      <a:pt x="361283" y="328613"/>
                      <a:pt x="365284" y="295656"/>
                      <a:pt x="365284" y="257270"/>
                    </a:cubicBezTo>
                    <a:cubicBezTo>
                      <a:pt x="365284" y="218885"/>
                      <a:pt x="361188" y="185928"/>
                      <a:pt x="353092" y="158591"/>
                    </a:cubicBezTo>
                    <a:cubicBezTo>
                      <a:pt x="344900" y="131255"/>
                      <a:pt x="332137" y="108871"/>
                      <a:pt x="314896" y="91631"/>
                    </a:cubicBezTo>
                    <a:cubicBezTo>
                      <a:pt x="297561" y="74295"/>
                      <a:pt x="275653" y="61722"/>
                      <a:pt x="248983" y="53816"/>
                    </a:cubicBezTo>
                    <a:cubicBezTo>
                      <a:pt x="222313" y="45911"/>
                      <a:pt x="190500" y="41910"/>
                      <a:pt x="153543" y="41910"/>
                    </a:cubicBezTo>
                    <a:lnTo>
                      <a:pt x="49054" y="41910"/>
                    </a:lnTo>
                    <a:lnTo>
                      <a:pt x="49054" y="472726"/>
                    </a:lnTo>
                    <a:lnTo>
                      <a:pt x="153543" y="472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3914813" y="2015207"/>
                <a:ext cx="313182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514350" extrusionOk="0">
                    <a:moveTo>
                      <a:pt x="261556" y="0"/>
                    </a:moveTo>
                    <a:lnTo>
                      <a:pt x="463201" y="514350"/>
                    </a:lnTo>
                    <a:lnTo>
                      <a:pt x="410623" y="514350"/>
                    </a:lnTo>
                    <a:lnTo>
                      <a:pt x="347948" y="354425"/>
                    </a:lnTo>
                    <a:lnTo>
                      <a:pt x="113824" y="354425"/>
                    </a:lnTo>
                    <a:lnTo>
                      <a:pt x="51816" y="514350"/>
                    </a:lnTo>
                    <a:lnTo>
                      <a:pt x="0" y="514350"/>
                    </a:lnTo>
                    <a:lnTo>
                      <a:pt x="206693" y="0"/>
                    </a:lnTo>
                    <a:lnTo>
                      <a:pt x="261556" y="0"/>
                    </a:lnTo>
                    <a:close/>
                    <a:moveTo>
                      <a:pt x="331470" y="312706"/>
                    </a:moveTo>
                    <a:lnTo>
                      <a:pt x="232029" y="49054"/>
                    </a:lnTo>
                    <a:lnTo>
                      <a:pt x="128969" y="312706"/>
                    </a:lnTo>
                    <a:lnTo>
                      <a:pt x="331470" y="3127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4227009" y="2015207"/>
                <a:ext cx="274034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514350" extrusionOk="0">
                    <a:moveTo>
                      <a:pt x="407003" y="0"/>
                    </a:moveTo>
                    <a:lnTo>
                      <a:pt x="407003" y="41815"/>
                    </a:lnTo>
                    <a:lnTo>
                      <a:pt x="227648" y="41815"/>
                    </a:lnTo>
                    <a:lnTo>
                      <a:pt x="227648" y="514350"/>
                    </a:lnTo>
                    <a:lnTo>
                      <a:pt x="178689" y="514350"/>
                    </a:lnTo>
                    <a:lnTo>
                      <a:pt x="178689" y="41815"/>
                    </a:lnTo>
                    <a:lnTo>
                      <a:pt x="0" y="41815"/>
                    </a:lnTo>
                    <a:lnTo>
                      <a:pt x="0" y="0"/>
                    </a:lnTo>
                    <a:lnTo>
                      <a:pt x="4070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4500670" y="2015207"/>
                <a:ext cx="313182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514350" extrusionOk="0">
                    <a:moveTo>
                      <a:pt x="261556" y="0"/>
                    </a:moveTo>
                    <a:lnTo>
                      <a:pt x="463296" y="514350"/>
                    </a:lnTo>
                    <a:lnTo>
                      <a:pt x="410718" y="514350"/>
                    </a:lnTo>
                    <a:lnTo>
                      <a:pt x="348043" y="354425"/>
                    </a:lnTo>
                    <a:lnTo>
                      <a:pt x="113919" y="354425"/>
                    </a:lnTo>
                    <a:lnTo>
                      <a:pt x="51911" y="514350"/>
                    </a:lnTo>
                    <a:lnTo>
                      <a:pt x="0" y="514350"/>
                    </a:lnTo>
                    <a:lnTo>
                      <a:pt x="206787" y="0"/>
                    </a:lnTo>
                    <a:lnTo>
                      <a:pt x="261556" y="0"/>
                    </a:lnTo>
                    <a:close/>
                    <a:moveTo>
                      <a:pt x="331375" y="312706"/>
                    </a:moveTo>
                    <a:lnTo>
                      <a:pt x="231934" y="49054"/>
                    </a:lnTo>
                    <a:lnTo>
                      <a:pt x="128873" y="312706"/>
                    </a:lnTo>
                    <a:lnTo>
                      <a:pt x="331375" y="3127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4832600" y="2007957"/>
                <a:ext cx="274034" cy="365379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533400" extrusionOk="0">
                    <a:moveTo>
                      <a:pt x="61233" y="421958"/>
                    </a:moveTo>
                    <a:cubicBezTo>
                      <a:pt x="69900" y="439769"/>
                      <a:pt x="81711" y="453866"/>
                      <a:pt x="96856" y="464439"/>
                    </a:cubicBezTo>
                    <a:cubicBezTo>
                      <a:pt x="112001" y="475012"/>
                      <a:pt x="129908" y="482537"/>
                      <a:pt x="150482" y="487109"/>
                    </a:cubicBezTo>
                    <a:cubicBezTo>
                      <a:pt x="171151" y="491681"/>
                      <a:pt x="193249" y="493967"/>
                      <a:pt x="216776" y="493967"/>
                    </a:cubicBezTo>
                    <a:cubicBezTo>
                      <a:pt x="230206" y="493967"/>
                      <a:pt x="244874" y="492062"/>
                      <a:pt x="260781" y="488252"/>
                    </a:cubicBezTo>
                    <a:cubicBezTo>
                      <a:pt x="276688" y="484442"/>
                      <a:pt x="291356" y="478250"/>
                      <a:pt x="305073" y="469868"/>
                    </a:cubicBezTo>
                    <a:cubicBezTo>
                      <a:pt x="318789" y="461486"/>
                      <a:pt x="330123" y="450628"/>
                      <a:pt x="339267" y="437483"/>
                    </a:cubicBezTo>
                    <a:cubicBezTo>
                      <a:pt x="348411" y="424244"/>
                      <a:pt x="352983" y="408337"/>
                      <a:pt x="352983" y="389572"/>
                    </a:cubicBezTo>
                    <a:cubicBezTo>
                      <a:pt x="352983" y="375190"/>
                      <a:pt x="349745" y="362712"/>
                      <a:pt x="343268" y="352139"/>
                    </a:cubicBezTo>
                    <a:cubicBezTo>
                      <a:pt x="336791" y="341567"/>
                      <a:pt x="328409" y="332708"/>
                      <a:pt x="318122" y="325469"/>
                    </a:cubicBezTo>
                    <a:cubicBezTo>
                      <a:pt x="307835" y="318230"/>
                      <a:pt x="296404" y="312420"/>
                      <a:pt x="283927" y="307848"/>
                    </a:cubicBezTo>
                    <a:cubicBezTo>
                      <a:pt x="271449" y="303276"/>
                      <a:pt x="259162" y="299561"/>
                      <a:pt x="247160" y="296704"/>
                    </a:cubicBezTo>
                    <a:lnTo>
                      <a:pt x="132575" y="268605"/>
                    </a:lnTo>
                    <a:cubicBezTo>
                      <a:pt x="117716" y="264795"/>
                      <a:pt x="103142" y="259937"/>
                      <a:pt x="89046" y="254222"/>
                    </a:cubicBezTo>
                    <a:cubicBezTo>
                      <a:pt x="74853" y="248412"/>
                      <a:pt x="62566" y="240792"/>
                      <a:pt x="51993" y="231172"/>
                    </a:cubicBezTo>
                    <a:cubicBezTo>
                      <a:pt x="41421" y="221552"/>
                      <a:pt x="32943" y="209836"/>
                      <a:pt x="26371" y="195834"/>
                    </a:cubicBezTo>
                    <a:cubicBezTo>
                      <a:pt x="19894" y="181928"/>
                      <a:pt x="16655" y="164878"/>
                      <a:pt x="16655" y="144685"/>
                    </a:cubicBezTo>
                    <a:cubicBezTo>
                      <a:pt x="16655" y="132207"/>
                      <a:pt x="19036" y="117539"/>
                      <a:pt x="23799" y="100775"/>
                    </a:cubicBezTo>
                    <a:cubicBezTo>
                      <a:pt x="28657" y="84011"/>
                      <a:pt x="37610" y="68104"/>
                      <a:pt x="50850" y="53245"/>
                    </a:cubicBezTo>
                    <a:cubicBezTo>
                      <a:pt x="63995" y="38386"/>
                      <a:pt x="82187" y="25718"/>
                      <a:pt x="105238" y="15431"/>
                    </a:cubicBezTo>
                    <a:cubicBezTo>
                      <a:pt x="128289" y="5144"/>
                      <a:pt x="157816" y="0"/>
                      <a:pt x="193821" y="0"/>
                    </a:cubicBezTo>
                    <a:cubicBezTo>
                      <a:pt x="219252" y="0"/>
                      <a:pt x="243541" y="3334"/>
                      <a:pt x="266592" y="10097"/>
                    </a:cubicBezTo>
                    <a:cubicBezTo>
                      <a:pt x="289642" y="16859"/>
                      <a:pt x="309835" y="26861"/>
                      <a:pt x="327171" y="40386"/>
                    </a:cubicBezTo>
                    <a:cubicBezTo>
                      <a:pt x="344506" y="53816"/>
                      <a:pt x="358222" y="70485"/>
                      <a:pt x="368604" y="90488"/>
                    </a:cubicBezTo>
                    <a:cubicBezTo>
                      <a:pt x="378891" y="110395"/>
                      <a:pt x="384130" y="133636"/>
                      <a:pt x="384130" y="160020"/>
                    </a:cubicBezTo>
                    <a:lnTo>
                      <a:pt x="335171" y="160020"/>
                    </a:lnTo>
                    <a:cubicBezTo>
                      <a:pt x="334219" y="140303"/>
                      <a:pt x="329742" y="123158"/>
                      <a:pt x="321837" y="108490"/>
                    </a:cubicBezTo>
                    <a:cubicBezTo>
                      <a:pt x="313931" y="93821"/>
                      <a:pt x="303548" y="81629"/>
                      <a:pt x="290880" y="71723"/>
                    </a:cubicBezTo>
                    <a:cubicBezTo>
                      <a:pt x="278212" y="61817"/>
                      <a:pt x="263544" y="54388"/>
                      <a:pt x="246970" y="49340"/>
                    </a:cubicBezTo>
                    <a:cubicBezTo>
                      <a:pt x="230396" y="44291"/>
                      <a:pt x="212966" y="41815"/>
                      <a:pt x="194773" y="41815"/>
                    </a:cubicBezTo>
                    <a:cubicBezTo>
                      <a:pt x="177914" y="41815"/>
                      <a:pt x="161721" y="43625"/>
                      <a:pt x="146100" y="47244"/>
                    </a:cubicBezTo>
                    <a:cubicBezTo>
                      <a:pt x="130479" y="50864"/>
                      <a:pt x="116763" y="56579"/>
                      <a:pt x="105048" y="64580"/>
                    </a:cubicBezTo>
                    <a:cubicBezTo>
                      <a:pt x="93237" y="72485"/>
                      <a:pt x="83807" y="82963"/>
                      <a:pt x="76568" y="95917"/>
                    </a:cubicBezTo>
                    <a:cubicBezTo>
                      <a:pt x="69424" y="108871"/>
                      <a:pt x="65805" y="124968"/>
                      <a:pt x="65805" y="144209"/>
                    </a:cubicBezTo>
                    <a:cubicBezTo>
                      <a:pt x="65805" y="156210"/>
                      <a:pt x="67804" y="166688"/>
                      <a:pt x="71901" y="175546"/>
                    </a:cubicBezTo>
                    <a:cubicBezTo>
                      <a:pt x="75996" y="184404"/>
                      <a:pt x="81616" y="192024"/>
                      <a:pt x="88855" y="198215"/>
                    </a:cubicBezTo>
                    <a:cubicBezTo>
                      <a:pt x="95999" y="204502"/>
                      <a:pt x="104381" y="209550"/>
                      <a:pt x="113715" y="213360"/>
                    </a:cubicBezTo>
                    <a:cubicBezTo>
                      <a:pt x="123145" y="217170"/>
                      <a:pt x="133051" y="220313"/>
                      <a:pt x="143624" y="222695"/>
                    </a:cubicBezTo>
                    <a:lnTo>
                      <a:pt x="268973" y="253651"/>
                    </a:lnTo>
                    <a:cubicBezTo>
                      <a:pt x="287261" y="258413"/>
                      <a:pt x="304406" y="264319"/>
                      <a:pt x="320503" y="271272"/>
                    </a:cubicBezTo>
                    <a:cubicBezTo>
                      <a:pt x="336600" y="278225"/>
                      <a:pt x="350792" y="286893"/>
                      <a:pt x="363079" y="297180"/>
                    </a:cubicBezTo>
                    <a:cubicBezTo>
                      <a:pt x="375272" y="307562"/>
                      <a:pt x="384892" y="320135"/>
                      <a:pt x="391845" y="334994"/>
                    </a:cubicBezTo>
                    <a:cubicBezTo>
                      <a:pt x="398798" y="349853"/>
                      <a:pt x="402323" y="367951"/>
                      <a:pt x="402323" y="389001"/>
                    </a:cubicBezTo>
                    <a:cubicBezTo>
                      <a:pt x="402323" y="394811"/>
                      <a:pt x="401752" y="402431"/>
                      <a:pt x="400513" y="412052"/>
                    </a:cubicBezTo>
                    <a:cubicBezTo>
                      <a:pt x="399275" y="421672"/>
                      <a:pt x="396417" y="431864"/>
                      <a:pt x="391845" y="442722"/>
                    </a:cubicBezTo>
                    <a:cubicBezTo>
                      <a:pt x="387273" y="453485"/>
                      <a:pt x="380796" y="464439"/>
                      <a:pt x="372414" y="475488"/>
                    </a:cubicBezTo>
                    <a:cubicBezTo>
                      <a:pt x="364032" y="486537"/>
                      <a:pt x="352507" y="496538"/>
                      <a:pt x="337839" y="505397"/>
                    </a:cubicBezTo>
                    <a:cubicBezTo>
                      <a:pt x="323170" y="514255"/>
                      <a:pt x="305073" y="521494"/>
                      <a:pt x="283451" y="527018"/>
                    </a:cubicBezTo>
                    <a:cubicBezTo>
                      <a:pt x="261829" y="532543"/>
                      <a:pt x="235921" y="535305"/>
                      <a:pt x="205631" y="535305"/>
                    </a:cubicBezTo>
                    <a:cubicBezTo>
                      <a:pt x="175342" y="535305"/>
                      <a:pt x="147243" y="531781"/>
                      <a:pt x="121335" y="524828"/>
                    </a:cubicBezTo>
                    <a:cubicBezTo>
                      <a:pt x="95332" y="517874"/>
                      <a:pt x="73329" y="507206"/>
                      <a:pt x="55041" y="492728"/>
                    </a:cubicBezTo>
                    <a:cubicBezTo>
                      <a:pt x="36753" y="478346"/>
                      <a:pt x="22751" y="459867"/>
                      <a:pt x="12846" y="437293"/>
                    </a:cubicBezTo>
                    <a:cubicBezTo>
                      <a:pt x="3035" y="414719"/>
                      <a:pt x="-1156" y="387572"/>
                      <a:pt x="273" y="355854"/>
                    </a:cubicBezTo>
                    <a:lnTo>
                      <a:pt x="49231" y="355854"/>
                    </a:lnTo>
                    <a:cubicBezTo>
                      <a:pt x="48564" y="382048"/>
                      <a:pt x="52660" y="404241"/>
                      <a:pt x="61233" y="4219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5124082" y="2015207"/>
                <a:ext cx="274034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514350" extrusionOk="0">
                    <a:moveTo>
                      <a:pt x="407004" y="0"/>
                    </a:moveTo>
                    <a:lnTo>
                      <a:pt x="407004" y="41815"/>
                    </a:lnTo>
                    <a:lnTo>
                      <a:pt x="227648" y="41815"/>
                    </a:lnTo>
                    <a:lnTo>
                      <a:pt x="227648" y="514350"/>
                    </a:lnTo>
                    <a:lnTo>
                      <a:pt x="178689" y="514350"/>
                    </a:lnTo>
                    <a:lnTo>
                      <a:pt x="178689" y="41815"/>
                    </a:lnTo>
                    <a:lnTo>
                      <a:pt x="0" y="41815"/>
                    </a:lnTo>
                    <a:lnTo>
                      <a:pt x="0" y="0"/>
                    </a:lnTo>
                    <a:lnTo>
                      <a:pt x="407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5397678" y="2015207"/>
                <a:ext cx="313182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514350" extrusionOk="0">
                    <a:moveTo>
                      <a:pt x="261557" y="0"/>
                    </a:moveTo>
                    <a:lnTo>
                      <a:pt x="463296" y="514350"/>
                    </a:lnTo>
                    <a:lnTo>
                      <a:pt x="410718" y="514350"/>
                    </a:lnTo>
                    <a:lnTo>
                      <a:pt x="348043" y="354425"/>
                    </a:lnTo>
                    <a:lnTo>
                      <a:pt x="113919" y="354425"/>
                    </a:lnTo>
                    <a:lnTo>
                      <a:pt x="51911" y="514350"/>
                    </a:lnTo>
                    <a:lnTo>
                      <a:pt x="0" y="514350"/>
                    </a:lnTo>
                    <a:lnTo>
                      <a:pt x="206788" y="0"/>
                    </a:lnTo>
                    <a:lnTo>
                      <a:pt x="261557" y="0"/>
                    </a:lnTo>
                    <a:close/>
                    <a:moveTo>
                      <a:pt x="331470" y="312706"/>
                    </a:moveTo>
                    <a:lnTo>
                      <a:pt x="232029" y="49054"/>
                    </a:lnTo>
                    <a:lnTo>
                      <a:pt x="128968" y="312706"/>
                    </a:lnTo>
                    <a:lnTo>
                      <a:pt x="331470" y="3127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5706542" y="2015207"/>
                <a:ext cx="293608" cy="352330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514350" extrusionOk="0">
                    <a:moveTo>
                      <a:pt x="67628" y="0"/>
                    </a:moveTo>
                    <a:lnTo>
                      <a:pt x="213170" y="215360"/>
                    </a:lnTo>
                    <a:lnTo>
                      <a:pt x="363760" y="0"/>
                    </a:lnTo>
                    <a:lnTo>
                      <a:pt x="418529" y="0"/>
                    </a:lnTo>
                    <a:lnTo>
                      <a:pt x="242793" y="250698"/>
                    </a:lnTo>
                    <a:lnTo>
                      <a:pt x="428625" y="514350"/>
                    </a:lnTo>
                    <a:lnTo>
                      <a:pt x="369570" y="514350"/>
                    </a:lnTo>
                    <a:lnTo>
                      <a:pt x="213265" y="287465"/>
                    </a:lnTo>
                    <a:lnTo>
                      <a:pt x="54769" y="514350"/>
                    </a:lnTo>
                    <a:lnTo>
                      <a:pt x="0" y="514350"/>
                    </a:lnTo>
                    <a:lnTo>
                      <a:pt x="184404" y="249269"/>
                    </a:lnTo>
                    <a:lnTo>
                      <a:pt x="9906" y="0"/>
                    </a:lnTo>
                    <a:lnTo>
                      <a:pt x="676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682934" y="2467499"/>
                <a:ext cx="554593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828675" extrusionOk="0">
                    <a:moveTo>
                      <a:pt x="679133" y="0"/>
                    </a:moveTo>
                    <a:lnTo>
                      <a:pt x="818007" y="833247"/>
                    </a:lnTo>
                    <a:lnTo>
                      <a:pt x="635984" y="833247"/>
                    </a:lnTo>
                    <a:lnTo>
                      <a:pt x="609124" y="647700"/>
                    </a:lnTo>
                    <a:lnTo>
                      <a:pt x="297561" y="647700"/>
                    </a:lnTo>
                    <a:lnTo>
                      <a:pt x="192500" y="833247"/>
                    </a:lnTo>
                    <a:lnTo>
                      <a:pt x="0" y="833247"/>
                    </a:lnTo>
                    <a:lnTo>
                      <a:pt x="491300" y="0"/>
                    </a:lnTo>
                    <a:lnTo>
                      <a:pt x="679133" y="0"/>
                    </a:lnTo>
                    <a:close/>
                    <a:moveTo>
                      <a:pt x="592741" y="511112"/>
                    </a:moveTo>
                    <a:lnTo>
                      <a:pt x="551879" y="179737"/>
                    </a:lnTo>
                    <a:lnTo>
                      <a:pt x="549593" y="179737"/>
                    </a:lnTo>
                    <a:lnTo>
                      <a:pt x="369856" y="511112"/>
                    </a:lnTo>
                    <a:lnTo>
                      <a:pt x="592741" y="511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1321433" y="2454044"/>
                <a:ext cx="535019" cy="593741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866775" extrusionOk="0">
                    <a:moveTo>
                      <a:pt x="564261" y="192977"/>
                    </a:moveTo>
                    <a:cubicBezTo>
                      <a:pt x="536639" y="166973"/>
                      <a:pt x="500729" y="153924"/>
                      <a:pt x="456343" y="153924"/>
                    </a:cubicBezTo>
                    <a:cubicBezTo>
                      <a:pt x="409670" y="153924"/>
                      <a:pt x="368998" y="164592"/>
                      <a:pt x="334423" y="186023"/>
                    </a:cubicBezTo>
                    <a:cubicBezTo>
                      <a:pt x="299752" y="207454"/>
                      <a:pt x="271367" y="234982"/>
                      <a:pt x="249174" y="268891"/>
                    </a:cubicBezTo>
                    <a:cubicBezTo>
                      <a:pt x="226981" y="302705"/>
                      <a:pt x="210502" y="340519"/>
                      <a:pt x="199549" y="382048"/>
                    </a:cubicBezTo>
                    <a:cubicBezTo>
                      <a:pt x="188690" y="423672"/>
                      <a:pt x="183261" y="464344"/>
                      <a:pt x="183261" y="503968"/>
                    </a:cubicBezTo>
                    <a:cubicBezTo>
                      <a:pt x="183261" y="532733"/>
                      <a:pt x="186976" y="559975"/>
                      <a:pt x="194310" y="585692"/>
                    </a:cubicBezTo>
                    <a:cubicBezTo>
                      <a:pt x="201740" y="611410"/>
                      <a:pt x="212979" y="634079"/>
                      <a:pt x="228124" y="653986"/>
                    </a:cubicBezTo>
                    <a:cubicBezTo>
                      <a:pt x="243269" y="673799"/>
                      <a:pt x="262699" y="689610"/>
                      <a:pt x="286417" y="701231"/>
                    </a:cubicBezTo>
                    <a:cubicBezTo>
                      <a:pt x="310134" y="712946"/>
                      <a:pt x="338709" y="718757"/>
                      <a:pt x="372237" y="718757"/>
                    </a:cubicBezTo>
                    <a:cubicBezTo>
                      <a:pt x="397097" y="718757"/>
                      <a:pt x="420624" y="714280"/>
                      <a:pt x="442817" y="705326"/>
                    </a:cubicBezTo>
                    <a:cubicBezTo>
                      <a:pt x="465011" y="696373"/>
                      <a:pt x="484632" y="684276"/>
                      <a:pt x="501777" y="669131"/>
                    </a:cubicBezTo>
                    <a:cubicBezTo>
                      <a:pt x="518827" y="653986"/>
                      <a:pt x="533305" y="636270"/>
                      <a:pt x="544925" y="616077"/>
                    </a:cubicBezTo>
                    <a:cubicBezTo>
                      <a:pt x="556641" y="595884"/>
                      <a:pt x="564356" y="574834"/>
                      <a:pt x="568261" y="553117"/>
                    </a:cubicBezTo>
                    <a:lnTo>
                      <a:pt x="751427" y="553117"/>
                    </a:lnTo>
                    <a:cubicBezTo>
                      <a:pt x="732758" y="611410"/>
                      <a:pt x="710756" y="660845"/>
                      <a:pt x="685514" y="701326"/>
                    </a:cubicBezTo>
                    <a:cubicBezTo>
                      <a:pt x="660178" y="741807"/>
                      <a:pt x="631889" y="774668"/>
                      <a:pt x="600361" y="799910"/>
                    </a:cubicBezTo>
                    <a:cubicBezTo>
                      <a:pt x="568833" y="825246"/>
                      <a:pt x="533781" y="843534"/>
                      <a:pt x="495300" y="854774"/>
                    </a:cubicBezTo>
                    <a:cubicBezTo>
                      <a:pt x="456819" y="866013"/>
                      <a:pt x="415004" y="871728"/>
                      <a:pt x="369856" y="871728"/>
                    </a:cubicBezTo>
                    <a:cubicBezTo>
                      <a:pt x="251555" y="871728"/>
                      <a:pt x="160401" y="840200"/>
                      <a:pt x="96202" y="777240"/>
                    </a:cubicBezTo>
                    <a:cubicBezTo>
                      <a:pt x="32004" y="714185"/>
                      <a:pt x="0" y="623221"/>
                      <a:pt x="0" y="504158"/>
                    </a:cubicBezTo>
                    <a:cubicBezTo>
                      <a:pt x="0" y="436436"/>
                      <a:pt x="10477" y="372237"/>
                      <a:pt x="31528" y="311658"/>
                    </a:cubicBezTo>
                    <a:cubicBezTo>
                      <a:pt x="52483" y="250984"/>
                      <a:pt x="82677" y="197548"/>
                      <a:pt x="122015" y="151162"/>
                    </a:cubicBezTo>
                    <a:cubicBezTo>
                      <a:pt x="161258" y="104870"/>
                      <a:pt x="209169" y="68104"/>
                      <a:pt x="265557" y="40862"/>
                    </a:cubicBezTo>
                    <a:cubicBezTo>
                      <a:pt x="321945" y="13621"/>
                      <a:pt x="385191" y="0"/>
                      <a:pt x="455200" y="0"/>
                    </a:cubicBezTo>
                    <a:cubicBezTo>
                      <a:pt x="503396" y="0"/>
                      <a:pt x="548164" y="6572"/>
                      <a:pt x="589407" y="19812"/>
                    </a:cubicBezTo>
                    <a:cubicBezTo>
                      <a:pt x="630650" y="33052"/>
                      <a:pt x="666274" y="52673"/>
                      <a:pt x="696182" y="78772"/>
                    </a:cubicBezTo>
                    <a:cubicBezTo>
                      <a:pt x="726091" y="104870"/>
                      <a:pt x="749236" y="137160"/>
                      <a:pt x="765620" y="175641"/>
                    </a:cubicBezTo>
                    <a:cubicBezTo>
                      <a:pt x="782003" y="214122"/>
                      <a:pt x="789718" y="258699"/>
                      <a:pt x="788956" y="309277"/>
                    </a:cubicBezTo>
                    <a:lnTo>
                      <a:pt x="605790" y="309277"/>
                    </a:lnTo>
                    <a:cubicBezTo>
                      <a:pt x="605695" y="257746"/>
                      <a:pt x="591883" y="218980"/>
                      <a:pt x="564261" y="1929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1914409" y="2454044"/>
                <a:ext cx="535019" cy="593741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866775" extrusionOk="0">
                    <a:moveTo>
                      <a:pt x="564261" y="192977"/>
                    </a:moveTo>
                    <a:cubicBezTo>
                      <a:pt x="536638" y="166973"/>
                      <a:pt x="500634" y="153924"/>
                      <a:pt x="456343" y="153924"/>
                    </a:cubicBezTo>
                    <a:cubicBezTo>
                      <a:pt x="409670" y="153924"/>
                      <a:pt x="368998" y="164592"/>
                      <a:pt x="334423" y="186023"/>
                    </a:cubicBezTo>
                    <a:cubicBezTo>
                      <a:pt x="299752" y="207454"/>
                      <a:pt x="271463" y="234982"/>
                      <a:pt x="249269" y="268891"/>
                    </a:cubicBezTo>
                    <a:cubicBezTo>
                      <a:pt x="227076" y="302705"/>
                      <a:pt x="210502" y="340519"/>
                      <a:pt x="199644" y="382048"/>
                    </a:cubicBezTo>
                    <a:cubicBezTo>
                      <a:pt x="188690" y="423672"/>
                      <a:pt x="183261" y="464344"/>
                      <a:pt x="183261" y="503968"/>
                    </a:cubicBezTo>
                    <a:cubicBezTo>
                      <a:pt x="183261" y="532733"/>
                      <a:pt x="186976" y="559975"/>
                      <a:pt x="194405" y="585692"/>
                    </a:cubicBezTo>
                    <a:cubicBezTo>
                      <a:pt x="201739" y="611410"/>
                      <a:pt x="213074" y="634079"/>
                      <a:pt x="228219" y="653986"/>
                    </a:cubicBezTo>
                    <a:cubicBezTo>
                      <a:pt x="243364" y="673799"/>
                      <a:pt x="262890" y="689610"/>
                      <a:pt x="286512" y="701231"/>
                    </a:cubicBezTo>
                    <a:cubicBezTo>
                      <a:pt x="310229" y="712946"/>
                      <a:pt x="338804" y="718757"/>
                      <a:pt x="372332" y="718757"/>
                    </a:cubicBezTo>
                    <a:cubicBezTo>
                      <a:pt x="397192" y="718757"/>
                      <a:pt x="420719" y="714280"/>
                      <a:pt x="442913" y="705326"/>
                    </a:cubicBezTo>
                    <a:cubicBezTo>
                      <a:pt x="465106" y="696373"/>
                      <a:pt x="484727" y="684276"/>
                      <a:pt x="501872" y="669131"/>
                    </a:cubicBezTo>
                    <a:cubicBezTo>
                      <a:pt x="518922" y="653986"/>
                      <a:pt x="533400" y="636270"/>
                      <a:pt x="545116" y="616077"/>
                    </a:cubicBezTo>
                    <a:cubicBezTo>
                      <a:pt x="556736" y="595884"/>
                      <a:pt x="564547" y="574834"/>
                      <a:pt x="568452" y="553117"/>
                    </a:cubicBezTo>
                    <a:lnTo>
                      <a:pt x="751618" y="553117"/>
                    </a:lnTo>
                    <a:cubicBezTo>
                      <a:pt x="732949" y="611410"/>
                      <a:pt x="710946" y="660845"/>
                      <a:pt x="685705" y="701326"/>
                    </a:cubicBezTo>
                    <a:cubicBezTo>
                      <a:pt x="660368" y="741807"/>
                      <a:pt x="631984" y="774668"/>
                      <a:pt x="600456" y="799910"/>
                    </a:cubicBezTo>
                    <a:cubicBezTo>
                      <a:pt x="568928" y="825246"/>
                      <a:pt x="533972" y="843534"/>
                      <a:pt x="495395" y="854774"/>
                    </a:cubicBezTo>
                    <a:cubicBezTo>
                      <a:pt x="456819" y="866013"/>
                      <a:pt x="415100" y="871728"/>
                      <a:pt x="369951" y="871728"/>
                    </a:cubicBezTo>
                    <a:cubicBezTo>
                      <a:pt x="251650" y="871728"/>
                      <a:pt x="160496" y="840200"/>
                      <a:pt x="96298" y="777240"/>
                    </a:cubicBezTo>
                    <a:cubicBezTo>
                      <a:pt x="32099" y="714185"/>
                      <a:pt x="0" y="623221"/>
                      <a:pt x="0" y="504158"/>
                    </a:cubicBezTo>
                    <a:cubicBezTo>
                      <a:pt x="0" y="436436"/>
                      <a:pt x="10477" y="372237"/>
                      <a:pt x="31528" y="311658"/>
                    </a:cubicBezTo>
                    <a:cubicBezTo>
                      <a:pt x="52578" y="250984"/>
                      <a:pt x="82677" y="197548"/>
                      <a:pt x="122015" y="151162"/>
                    </a:cubicBezTo>
                    <a:cubicBezTo>
                      <a:pt x="161354" y="104870"/>
                      <a:pt x="209169" y="68104"/>
                      <a:pt x="265557" y="40862"/>
                    </a:cubicBezTo>
                    <a:cubicBezTo>
                      <a:pt x="321945" y="13621"/>
                      <a:pt x="385191" y="0"/>
                      <a:pt x="455200" y="0"/>
                    </a:cubicBezTo>
                    <a:cubicBezTo>
                      <a:pt x="503396" y="0"/>
                      <a:pt x="548164" y="6572"/>
                      <a:pt x="589407" y="19812"/>
                    </a:cubicBezTo>
                    <a:cubicBezTo>
                      <a:pt x="630650" y="33052"/>
                      <a:pt x="666178" y="52673"/>
                      <a:pt x="696182" y="78772"/>
                    </a:cubicBezTo>
                    <a:cubicBezTo>
                      <a:pt x="726186" y="104870"/>
                      <a:pt x="749236" y="137160"/>
                      <a:pt x="765619" y="175641"/>
                    </a:cubicBezTo>
                    <a:cubicBezTo>
                      <a:pt x="781907" y="214122"/>
                      <a:pt x="789718" y="258699"/>
                      <a:pt x="788956" y="309277"/>
                    </a:cubicBezTo>
                    <a:lnTo>
                      <a:pt x="605695" y="309277"/>
                    </a:lnTo>
                    <a:cubicBezTo>
                      <a:pt x="605600" y="257746"/>
                      <a:pt x="591884" y="218980"/>
                      <a:pt x="564261" y="1929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2475382" y="2467433"/>
                <a:ext cx="554593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828675" extrusionOk="0">
                    <a:moveTo>
                      <a:pt x="809815" y="95"/>
                    </a:moveTo>
                    <a:lnTo>
                      <a:pt x="778288" y="154115"/>
                    </a:lnTo>
                    <a:lnTo>
                      <a:pt x="325564" y="154115"/>
                    </a:lnTo>
                    <a:lnTo>
                      <a:pt x="288227" y="332613"/>
                    </a:lnTo>
                    <a:lnTo>
                      <a:pt x="707136" y="332613"/>
                    </a:lnTo>
                    <a:lnTo>
                      <a:pt x="676847" y="475012"/>
                    </a:lnTo>
                    <a:lnTo>
                      <a:pt x="257937" y="475012"/>
                    </a:lnTo>
                    <a:lnTo>
                      <a:pt x="214694" y="679228"/>
                    </a:lnTo>
                    <a:lnTo>
                      <a:pt x="674465" y="679228"/>
                    </a:lnTo>
                    <a:lnTo>
                      <a:pt x="641795" y="833247"/>
                    </a:lnTo>
                    <a:lnTo>
                      <a:pt x="0" y="833247"/>
                    </a:lnTo>
                    <a:lnTo>
                      <a:pt x="173831" y="0"/>
                    </a:lnTo>
                    <a:lnTo>
                      <a:pt x="8098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3009054" y="2467433"/>
                <a:ext cx="417576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828675" extrusionOk="0">
                    <a:moveTo>
                      <a:pt x="358235" y="95"/>
                    </a:moveTo>
                    <a:lnTo>
                      <a:pt x="215837" y="679228"/>
                    </a:lnTo>
                    <a:lnTo>
                      <a:pt x="618458" y="679228"/>
                    </a:lnTo>
                    <a:lnTo>
                      <a:pt x="585788" y="833247"/>
                    </a:lnTo>
                    <a:lnTo>
                      <a:pt x="0" y="833247"/>
                    </a:lnTo>
                    <a:lnTo>
                      <a:pt x="173831" y="0"/>
                    </a:lnTo>
                    <a:lnTo>
                      <a:pt x="3582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3468399" y="2467433"/>
                <a:ext cx="554593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828675" extrusionOk="0">
                    <a:moveTo>
                      <a:pt x="809815" y="95"/>
                    </a:moveTo>
                    <a:lnTo>
                      <a:pt x="778288" y="154115"/>
                    </a:lnTo>
                    <a:lnTo>
                      <a:pt x="325564" y="154115"/>
                    </a:lnTo>
                    <a:lnTo>
                      <a:pt x="288226" y="332613"/>
                    </a:lnTo>
                    <a:lnTo>
                      <a:pt x="707136" y="332613"/>
                    </a:lnTo>
                    <a:lnTo>
                      <a:pt x="676847" y="475012"/>
                    </a:lnTo>
                    <a:lnTo>
                      <a:pt x="257937" y="475012"/>
                    </a:lnTo>
                    <a:lnTo>
                      <a:pt x="214693" y="679228"/>
                    </a:lnTo>
                    <a:lnTo>
                      <a:pt x="674465" y="679228"/>
                    </a:lnTo>
                    <a:lnTo>
                      <a:pt x="641794" y="833247"/>
                    </a:lnTo>
                    <a:lnTo>
                      <a:pt x="0" y="833247"/>
                    </a:lnTo>
                    <a:lnTo>
                      <a:pt x="173831" y="0"/>
                    </a:lnTo>
                    <a:lnTo>
                      <a:pt x="8098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4002137" y="2467426"/>
                <a:ext cx="561118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19150" h="828675" extrusionOk="0">
                    <a:moveTo>
                      <a:pt x="571785" y="106"/>
                    </a:moveTo>
                    <a:cubicBezTo>
                      <a:pt x="609124" y="-656"/>
                      <a:pt x="643128" y="2678"/>
                      <a:pt x="673894" y="10012"/>
                    </a:cubicBezTo>
                    <a:cubicBezTo>
                      <a:pt x="704659" y="17442"/>
                      <a:pt x="730853" y="29824"/>
                      <a:pt x="752665" y="47350"/>
                    </a:cubicBezTo>
                    <a:cubicBezTo>
                      <a:pt x="774382" y="64876"/>
                      <a:pt x="791147" y="87641"/>
                      <a:pt x="802862" y="115645"/>
                    </a:cubicBezTo>
                    <a:cubicBezTo>
                      <a:pt x="814483" y="143648"/>
                      <a:pt x="820388" y="177843"/>
                      <a:pt x="820388" y="218324"/>
                    </a:cubicBezTo>
                    <a:cubicBezTo>
                      <a:pt x="820388" y="246328"/>
                      <a:pt x="815721" y="273188"/>
                      <a:pt x="806386" y="298810"/>
                    </a:cubicBezTo>
                    <a:cubicBezTo>
                      <a:pt x="797052" y="324528"/>
                      <a:pt x="783812" y="347197"/>
                      <a:pt x="766763" y="367105"/>
                    </a:cubicBezTo>
                    <a:cubicBezTo>
                      <a:pt x="749618" y="386917"/>
                      <a:pt x="729425" y="403490"/>
                      <a:pt x="706088" y="416730"/>
                    </a:cubicBezTo>
                    <a:cubicBezTo>
                      <a:pt x="682752" y="429970"/>
                      <a:pt x="657034" y="438542"/>
                      <a:pt x="629126" y="442447"/>
                    </a:cubicBezTo>
                    <a:lnTo>
                      <a:pt x="629126" y="444829"/>
                    </a:lnTo>
                    <a:cubicBezTo>
                      <a:pt x="663321" y="455687"/>
                      <a:pt x="686276" y="474547"/>
                      <a:pt x="697992" y="501407"/>
                    </a:cubicBezTo>
                    <a:cubicBezTo>
                      <a:pt x="709613" y="528268"/>
                      <a:pt x="715518" y="558367"/>
                      <a:pt x="715518" y="591799"/>
                    </a:cubicBezTo>
                    <a:cubicBezTo>
                      <a:pt x="715518" y="610469"/>
                      <a:pt x="714470" y="632852"/>
                      <a:pt x="712565" y="658951"/>
                    </a:cubicBezTo>
                    <a:cubicBezTo>
                      <a:pt x="710660" y="685049"/>
                      <a:pt x="709613" y="710862"/>
                      <a:pt x="709613" y="736579"/>
                    </a:cubicBezTo>
                    <a:cubicBezTo>
                      <a:pt x="709613" y="755248"/>
                      <a:pt x="710375" y="772965"/>
                      <a:pt x="711898" y="789634"/>
                    </a:cubicBezTo>
                    <a:cubicBezTo>
                      <a:pt x="713518" y="806398"/>
                      <a:pt x="716566" y="820971"/>
                      <a:pt x="721233" y="833353"/>
                    </a:cubicBezTo>
                    <a:lnTo>
                      <a:pt x="542734" y="833353"/>
                    </a:lnTo>
                    <a:cubicBezTo>
                      <a:pt x="540448" y="823257"/>
                      <a:pt x="538448" y="813732"/>
                      <a:pt x="536924" y="804778"/>
                    </a:cubicBezTo>
                    <a:cubicBezTo>
                      <a:pt x="535305" y="795825"/>
                      <a:pt x="534543" y="786681"/>
                      <a:pt x="534543" y="777346"/>
                    </a:cubicBezTo>
                    <a:cubicBezTo>
                      <a:pt x="534543" y="749343"/>
                      <a:pt x="536067" y="721149"/>
                      <a:pt x="539210" y="692765"/>
                    </a:cubicBezTo>
                    <a:cubicBezTo>
                      <a:pt x="542258" y="664380"/>
                      <a:pt x="543877" y="636186"/>
                      <a:pt x="543877" y="608182"/>
                    </a:cubicBezTo>
                    <a:cubicBezTo>
                      <a:pt x="543877" y="587990"/>
                      <a:pt x="540925" y="571416"/>
                      <a:pt x="535114" y="558557"/>
                    </a:cubicBezTo>
                    <a:cubicBezTo>
                      <a:pt x="529304" y="545698"/>
                      <a:pt x="521112" y="535411"/>
                      <a:pt x="510635" y="527601"/>
                    </a:cubicBezTo>
                    <a:cubicBezTo>
                      <a:pt x="500158" y="519790"/>
                      <a:pt x="487489" y="514552"/>
                      <a:pt x="472726" y="511885"/>
                    </a:cubicBezTo>
                    <a:cubicBezTo>
                      <a:pt x="457867" y="509122"/>
                      <a:pt x="441579" y="507789"/>
                      <a:pt x="423672" y="507789"/>
                    </a:cubicBezTo>
                    <a:lnTo>
                      <a:pt x="250984" y="507789"/>
                    </a:lnTo>
                    <a:lnTo>
                      <a:pt x="182118" y="833353"/>
                    </a:lnTo>
                    <a:lnTo>
                      <a:pt x="0" y="833353"/>
                    </a:lnTo>
                    <a:lnTo>
                      <a:pt x="173831" y="106"/>
                    </a:lnTo>
                    <a:lnTo>
                      <a:pt x="571785" y="106"/>
                    </a:lnTo>
                    <a:close/>
                    <a:moveTo>
                      <a:pt x="448056" y="377106"/>
                    </a:moveTo>
                    <a:cubicBezTo>
                      <a:pt x="472916" y="377106"/>
                      <a:pt x="496634" y="374629"/>
                      <a:pt x="519208" y="369486"/>
                    </a:cubicBezTo>
                    <a:cubicBezTo>
                      <a:pt x="541782" y="364438"/>
                      <a:pt x="561880" y="356627"/>
                      <a:pt x="579311" y="346150"/>
                    </a:cubicBezTo>
                    <a:cubicBezTo>
                      <a:pt x="596836" y="335672"/>
                      <a:pt x="610838" y="322051"/>
                      <a:pt x="621316" y="305287"/>
                    </a:cubicBezTo>
                    <a:cubicBezTo>
                      <a:pt x="631793" y="288523"/>
                      <a:pt x="637032" y="268521"/>
                      <a:pt x="637032" y="245185"/>
                    </a:cubicBezTo>
                    <a:cubicBezTo>
                      <a:pt x="637032" y="222610"/>
                      <a:pt x="633317" y="204513"/>
                      <a:pt x="625983" y="190892"/>
                    </a:cubicBezTo>
                    <a:cubicBezTo>
                      <a:pt x="618554" y="177271"/>
                      <a:pt x="608647" y="166984"/>
                      <a:pt x="596265" y="159936"/>
                    </a:cubicBezTo>
                    <a:cubicBezTo>
                      <a:pt x="583787" y="152887"/>
                      <a:pt x="569404" y="148220"/>
                      <a:pt x="553022" y="145934"/>
                    </a:cubicBezTo>
                    <a:cubicBezTo>
                      <a:pt x="536734" y="143553"/>
                      <a:pt x="519589" y="142410"/>
                      <a:pt x="501682" y="142410"/>
                    </a:cubicBezTo>
                    <a:lnTo>
                      <a:pt x="327850" y="142410"/>
                    </a:lnTo>
                    <a:lnTo>
                      <a:pt x="278892" y="377011"/>
                    </a:lnTo>
                    <a:lnTo>
                      <a:pt x="448056" y="3770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4521505" y="2467499"/>
                <a:ext cx="554593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828675" extrusionOk="0">
                    <a:moveTo>
                      <a:pt x="679133" y="0"/>
                    </a:moveTo>
                    <a:lnTo>
                      <a:pt x="818007" y="833247"/>
                    </a:lnTo>
                    <a:lnTo>
                      <a:pt x="635984" y="833247"/>
                    </a:lnTo>
                    <a:lnTo>
                      <a:pt x="609124" y="647700"/>
                    </a:lnTo>
                    <a:lnTo>
                      <a:pt x="297562" y="647700"/>
                    </a:lnTo>
                    <a:lnTo>
                      <a:pt x="192500" y="833247"/>
                    </a:lnTo>
                    <a:lnTo>
                      <a:pt x="0" y="833247"/>
                    </a:lnTo>
                    <a:lnTo>
                      <a:pt x="491300" y="0"/>
                    </a:lnTo>
                    <a:lnTo>
                      <a:pt x="679133" y="0"/>
                    </a:lnTo>
                    <a:close/>
                    <a:moveTo>
                      <a:pt x="592741" y="511112"/>
                    </a:moveTo>
                    <a:lnTo>
                      <a:pt x="551879" y="179737"/>
                    </a:lnTo>
                    <a:lnTo>
                      <a:pt x="549593" y="179737"/>
                    </a:lnTo>
                    <a:lnTo>
                      <a:pt x="369856" y="511112"/>
                    </a:lnTo>
                    <a:lnTo>
                      <a:pt x="592741" y="511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5099981" y="2467564"/>
                <a:ext cx="495871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723900" h="828675" extrusionOk="0">
                    <a:moveTo>
                      <a:pt x="0" y="154019"/>
                    </a:moveTo>
                    <a:lnTo>
                      <a:pt x="32671" y="0"/>
                    </a:lnTo>
                    <a:lnTo>
                      <a:pt x="728186" y="0"/>
                    </a:lnTo>
                    <a:lnTo>
                      <a:pt x="695516" y="154019"/>
                    </a:lnTo>
                    <a:lnTo>
                      <a:pt x="445770" y="154019"/>
                    </a:lnTo>
                    <a:lnTo>
                      <a:pt x="303372" y="833152"/>
                    </a:lnTo>
                    <a:lnTo>
                      <a:pt x="119063" y="833152"/>
                    </a:lnTo>
                    <a:lnTo>
                      <a:pt x="261461" y="154019"/>
                    </a:lnTo>
                    <a:lnTo>
                      <a:pt x="0" y="15401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5543390" y="2467433"/>
                <a:ext cx="554593" cy="567642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828675" extrusionOk="0">
                    <a:moveTo>
                      <a:pt x="809720" y="95"/>
                    </a:moveTo>
                    <a:lnTo>
                      <a:pt x="778193" y="154115"/>
                    </a:lnTo>
                    <a:lnTo>
                      <a:pt x="325469" y="154115"/>
                    </a:lnTo>
                    <a:lnTo>
                      <a:pt x="288131" y="332613"/>
                    </a:lnTo>
                    <a:lnTo>
                      <a:pt x="707041" y="332613"/>
                    </a:lnTo>
                    <a:lnTo>
                      <a:pt x="676751" y="475012"/>
                    </a:lnTo>
                    <a:lnTo>
                      <a:pt x="257842" y="475012"/>
                    </a:lnTo>
                    <a:lnTo>
                      <a:pt x="214693" y="679228"/>
                    </a:lnTo>
                    <a:lnTo>
                      <a:pt x="674465" y="679228"/>
                    </a:lnTo>
                    <a:lnTo>
                      <a:pt x="641795" y="833247"/>
                    </a:lnTo>
                    <a:lnTo>
                      <a:pt x="0" y="833247"/>
                    </a:lnTo>
                    <a:lnTo>
                      <a:pt x="173831" y="0"/>
                    </a:lnTo>
                    <a:lnTo>
                      <a:pt x="8097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19"/>
          <p:cNvSpPr txBox="1">
            <a:spLocks noGrp="1"/>
          </p:cNvSpPr>
          <p:nvPr>
            <p:ph type="sldNum" idx="12"/>
          </p:nvPr>
        </p:nvSpPr>
        <p:spPr>
          <a:xfrm>
            <a:off x="11367525" y="6401750"/>
            <a:ext cx="731400" cy="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1686" y="363071"/>
            <a:ext cx="11365452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grpSp>
        <p:nvGrpSpPr>
          <p:cNvPr id="12" name="Google Shape;12;p1"/>
          <p:cNvGrpSpPr/>
          <p:nvPr/>
        </p:nvGrpSpPr>
        <p:grpSpPr>
          <a:xfrm>
            <a:off x="10347019" y="6323765"/>
            <a:ext cx="1516501" cy="311972"/>
            <a:chOff x="2930858" y="2762624"/>
            <a:chExt cx="6274311" cy="1290741"/>
          </a:xfrm>
        </p:grpSpPr>
        <p:sp>
          <p:nvSpPr>
            <p:cNvPr id="13" name="Google Shape;13;p1"/>
            <p:cNvSpPr/>
            <p:nvPr/>
          </p:nvSpPr>
          <p:spPr>
            <a:xfrm>
              <a:off x="7928821" y="3396349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22141" y="257209"/>
                  </a:moveTo>
                  <a:lnTo>
                    <a:pt x="499389" y="79961"/>
                  </a:lnTo>
                  <a:cubicBezTo>
                    <a:pt x="512050" y="66635"/>
                    <a:pt x="514715" y="47310"/>
                    <a:pt x="507386" y="30652"/>
                  </a:cubicBezTo>
                  <a:cubicBezTo>
                    <a:pt x="500056" y="13327"/>
                    <a:pt x="484063" y="2665"/>
                    <a:pt x="466072" y="2665"/>
                  </a:cubicBezTo>
                  <a:cubicBezTo>
                    <a:pt x="454078" y="2665"/>
                    <a:pt x="442750" y="7330"/>
                    <a:pt x="433421" y="15992"/>
                  </a:cubicBezTo>
                  <a:lnTo>
                    <a:pt x="257506" y="192574"/>
                  </a:lnTo>
                  <a:lnTo>
                    <a:pt x="78259" y="13327"/>
                  </a:lnTo>
                  <a:cubicBezTo>
                    <a:pt x="69596" y="4664"/>
                    <a:pt x="58268" y="0"/>
                    <a:pt x="46274" y="0"/>
                  </a:cubicBezTo>
                  <a:cubicBezTo>
                    <a:pt x="28283" y="0"/>
                    <a:pt x="10958" y="11328"/>
                    <a:pt x="3628" y="28653"/>
                  </a:cubicBezTo>
                  <a:cubicBezTo>
                    <a:pt x="-3702" y="45978"/>
                    <a:pt x="296" y="64635"/>
                    <a:pt x="13623" y="77962"/>
                  </a:cubicBezTo>
                  <a:lnTo>
                    <a:pt x="192204" y="257209"/>
                  </a:lnTo>
                  <a:lnTo>
                    <a:pt x="16289" y="433124"/>
                  </a:lnTo>
                  <a:cubicBezTo>
                    <a:pt x="2962" y="446451"/>
                    <a:pt x="-1037" y="465775"/>
                    <a:pt x="6293" y="483100"/>
                  </a:cubicBezTo>
                  <a:cubicBezTo>
                    <a:pt x="13623" y="499759"/>
                    <a:pt x="30282" y="511087"/>
                    <a:pt x="48273" y="511087"/>
                  </a:cubicBezTo>
                  <a:cubicBezTo>
                    <a:pt x="60268" y="511087"/>
                    <a:pt x="71595" y="506422"/>
                    <a:pt x="80924" y="497760"/>
                  </a:cubicBezTo>
                  <a:lnTo>
                    <a:pt x="258172" y="321178"/>
                  </a:lnTo>
                  <a:lnTo>
                    <a:pt x="436087" y="485099"/>
                  </a:lnTo>
                  <a:cubicBezTo>
                    <a:pt x="444749" y="493762"/>
                    <a:pt x="456077" y="498426"/>
                    <a:pt x="468737" y="498426"/>
                  </a:cubicBezTo>
                  <a:cubicBezTo>
                    <a:pt x="486728" y="498426"/>
                    <a:pt x="503387" y="487765"/>
                    <a:pt x="510717" y="471106"/>
                  </a:cubicBezTo>
                  <a:cubicBezTo>
                    <a:pt x="518047" y="454447"/>
                    <a:pt x="514715" y="435123"/>
                    <a:pt x="500722" y="420464"/>
                  </a:cubicBezTo>
                  <a:lnTo>
                    <a:pt x="322141" y="257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754028" y="3403654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24"/>
                  </a:moveTo>
                  <a:cubicBezTo>
                    <a:pt x="51999" y="1357"/>
                    <a:pt x="-1308" y="57330"/>
                    <a:pt x="24" y="124631"/>
                  </a:cubicBezTo>
                  <a:cubicBezTo>
                    <a:pt x="1357" y="191932"/>
                    <a:pt x="57330" y="244573"/>
                    <a:pt x="125297" y="243240"/>
                  </a:cubicBezTo>
                  <a:cubicBezTo>
                    <a:pt x="192598" y="241908"/>
                    <a:pt x="245906" y="185935"/>
                    <a:pt x="244573" y="118634"/>
                  </a:cubicBezTo>
                  <a:cubicBezTo>
                    <a:pt x="242574" y="51999"/>
                    <a:pt x="186601" y="-1308"/>
                    <a:pt x="119300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254936" y="2820573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119300" y="54"/>
                  </a:moveTo>
                  <a:cubicBezTo>
                    <a:pt x="51999" y="1387"/>
                    <a:pt x="-1309" y="57360"/>
                    <a:pt x="24" y="123995"/>
                  </a:cubicBezTo>
                  <a:cubicBezTo>
                    <a:pt x="1357" y="191295"/>
                    <a:pt x="57330" y="243937"/>
                    <a:pt x="125297" y="242604"/>
                  </a:cubicBezTo>
                  <a:cubicBezTo>
                    <a:pt x="192598" y="241271"/>
                    <a:pt x="245906" y="185298"/>
                    <a:pt x="244573" y="117998"/>
                  </a:cubicBezTo>
                  <a:cubicBezTo>
                    <a:pt x="242574" y="51363"/>
                    <a:pt x="186601" y="-1945"/>
                    <a:pt x="119300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959095" y="2762624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97294" y="187941"/>
                  </a:moveTo>
                  <a:cubicBezTo>
                    <a:pt x="149269" y="186608"/>
                    <a:pt x="190583" y="143296"/>
                    <a:pt x="189250" y="91987"/>
                  </a:cubicBezTo>
                  <a:cubicBezTo>
                    <a:pt x="187917" y="40012"/>
                    <a:pt x="144605" y="-1301"/>
                    <a:pt x="92630" y="31"/>
                  </a:cubicBezTo>
                  <a:cubicBezTo>
                    <a:pt x="40655" y="1364"/>
                    <a:pt x="-659" y="44676"/>
                    <a:pt x="8" y="95985"/>
                  </a:cubicBezTo>
                  <a:cubicBezTo>
                    <a:pt x="1341" y="147960"/>
                    <a:pt x="44653" y="189273"/>
                    <a:pt x="97294" y="187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8751387" y="3750178"/>
              <a:ext cx="133269" cy="133269"/>
            </a:xfrm>
            <a:custGeom>
              <a:avLst/>
              <a:gdLst/>
              <a:ahLst/>
              <a:cxnLst/>
              <a:rect l="l" t="t" r="r" b="b"/>
              <a:pathLst>
                <a:path w="133269" h="133269" extrusionOk="0">
                  <a:moveTo>
                    <a:pt x="173916" y="83293"/>
                  </a:moveTo>
                  <a:cubicBezTo>
                    <a:pt x="173916" y="82627"/>
                    <a:pt x="173250" y="81960"/>
                    <a:pt x="173250" y="81294"/>
                  </a:cubicBezTo>
                  <a:cubicBezTo>
                    <a:pt x="172584" y="70633"/>
                    <a:pt x="170585" y="59971"/>
                    <a:pt x="165920" y="50642"/>
                  </a:cubicBezTo>
                  <a:cubicBezTo>
                    <a:pt x="163921" y="46644"/>
                    <a:pt x="161256" y="43979"/>
                    <a:pt x="159257" y="40647"/>
                  </a:cubicBezTo>
                  <a:cubicBezTo>
                    <a:pt x="155259" y="34650"/>
                    <a:pt x="151927" y="28653"/>
                    <a:pt x="147262" y="23988"/>
                  </a:cubicBezTo>
                  <a:cubicBezTo>
                    <a:pt x="143931" y="20657"/>
                    <a:pt x="139932" y="19324"/>
                    <a:pt x="135935" y="16659"/>
                  </a:cubicBezTo>
                  <a:cubicBezTo>
                    <a:pt x="130604" y="12661"/>
                    <a:pt x="125273" y="8662"/>
                    <a:pt x="119276" y="5997"/>
                  </a:cubicBezTo>
                  <a:cubicBezTo>
                    <a:pt x="114612" y="3998"/>
                    <a:pt x="109947" y="3998"/>
                    <a:pt x="105283" y="3332"/>
                  </a:cubicBezTo>
                  <a:cubicBezTo>
                    <a:pt x="99285" y="1999"/>
                    <a:pt x="93289" y="0"/>
                    <a:pt x="87292" y="0"/>
                  </a:cubicBezTo>
                  <a:cubicBezTo>
                    <a:pt x="86625" y="0"/>
                    <a:pt x="85959" y="0"/>
                    <a:pt x="85292" y="0"/>
                  </a:cubicBezTo>
                  <a:cubicBezTo>
                    <a:pt x="73298" y="0"/>
                    <a:pt x="61970" y="2665"/>
                    <a:pt x="51975" y="7330"/>
                  </a:cubicBezTo>
                  <a:cubicBezTo>
                    <a:pt x="49309" y="8662"/>
                    <a:pt x="47977" y="10662"/>
                    <a:pt x="45312" y="11994"/>
                  </a:cubicBezTo>
                  <a:cubicBezTo>
                    <a:pt x="37982" y="15992"/>
                    <a:pt x="30652" y="20657"/>
                    <a:pt x="24655" y="26654"/>
                  </a:cubicBezTo>
                  <a:cubicBezTo>
                    <a:pt x="21990" y="29319"/>
                    <a:pt x="20657" y="32651"/>
                    <a:pt x="18658" y="35316"/>
                  </a:cubicBezTo>
                  <a:cubicBezTo>
                    <a:pt x="13993" y="41313"/>
                    <a:pt x="9329" y="47310"/>
                    <a:pt x="6663" y="53974"/>
                  </a:cubicBezTo>
                  <a:cubicBezTo>
                    <a:pt x="5331" y="57972"/>
                    <a:pt x="5331" y="61970"/>
                    <a:pt x="3998" y="65968"/>
                  </a:cubicBezTo>
                  <a:cubicBezTo>
                    <a:pt x="1999" y="72632"/>
                    <a:pt x="0" y="79295"/>
                    <a:pt x="0" y="86625"/>
                  </a:cubicBezTo>
                  <a:cubicBezTo>
                    <a:pt x="0" y="87291"/>
                    <a:pt x="0" y="87958"/>
                    <a:pt x="0" y="88624"/>
                  </a:cubicBezTo>
                  <a:cubicBezTo>
                    <a:pt x="0" y="88624"/>
                    <a:pt x="0" y="88624"/>
                    <a:pt x="0" y="88624"/>
                  </a:cubicBezTo>
                  <a:cubicBezTo>
                    <a:pt x="0" y="89957"/>
                    <a:pt x="666" y="90623"/>
                    <a:pt x="666" y="91956"/>
                  </a:cubicBezTo>
                  <a:cubicBezTo>
                    <a:pt x="1333" y="102617"/>
                    <a:pt x="3332" y="112612"/>
                    <a:pt x="7330" y="121941"/>
                  </a:cubicBezTo>
                  <a:cubicBezTo>
                    <a:pt x="9329" y="125939"/>
                    <a:pt x="12661" y="129271"/>
                    <a:pt x="14660" y="132603"/>
                  </a:cubicBezTo>
                  <a:cubicBezTo>
                    <a:pt x="17992" y="137933"/>
                    <a:pt x="21323" y="143931"/>
                    <a:pt x="25987" y="148595"/>
                  </a:cubicBezTo>
                  <a:cubicBezTo>
                    <a:pt x="29319" y="151927"/>
                    <a:pt x="33317" y="153259"/>
                    <a:pt x="37316" y="155925"/>
                  </a:cubicBezTo>
                  <a:cubicBezTo>
                    <a:pt x="42646" y="159923"/>
                    <a:pt x="47310" y="163921"/>
                    <a:pt x="53308" y="166586"/>
                  </a:cubicBezTo>
                  <a:cubicBezTo>
                    <a:pt x="57306" y="168585"/>
                    <a:pt x="61970" y="167919"/>
                    <a:pt x="66635" y="169252"/>
                  </a:cubicBezTo>
                  <a:cubicBezTo>
                    <a:pt x="72632" y="170584"/>
                    <a:pt x="78629" y="173250"/>
                    <a:pt x="85292" y="173250"/>
                  </a:cubicBezTo>
                  <a:cubicBezTo>
                    <a:pt x="85959" y="173250"/>
                    <a:pt x="86625" y="173250"/>
                    <a:pt x="87292" y="173250"/>
                  </a:cubicBezTo>
                  <a:cubicBezTo>
                    <a:pt x="99285" y="173250"/>
                    <a:pt x="110614" y="170584"/>
                    <a:pt x="120609" y="165920"/>
                  </a:cubicBezTo>
                  <a:cubicBezTo>
                    <a:pt x="123274" y="164587"/>
                    <a:pt x="125273" y="162588"/>
                    <a:pt x="127938" y="160589"/>
                  </a:cubicBezTo>
                  <a:cubicBezTo>
                    <a:pt x="135268" y="156591"/>
                    <a:pt x="141932" y="152593"/>
                    <a:pt x="147929" y="146596"/>
                  </a:cubicBezTo>
                  <a:cubicBezTo>
                    <a:pt x="150594" y="143931"/>
                    <a:pt x="151927" y="140599"/>
                    <a:pt x="153926" y="137267"/>
                  </a:cubicBezTo>
                  <a:cubicBezTo>
                    <a:pt x="157924" y="131270"/>
                    <a:pt x="162589" y="125939"/>
                    <a:pt x="165920" y="119276"/>
                  </a:cubicBezTo>
                  <a:cubicBezTo>
                    <a:pt x="167919" y="115278"/>
                    <a:pt x="167919" y="109947"/>
                    <a:pt x="168585" y="105949"/>
                  </a:cubicBezTo>
                  <a:cubicBezTo>
                    <a:pt x="169918" y="99952"/>
                    <a:pt x="172584" y="93955"/>
                    <a:pt x="172584" y="87291"/>
                  </a:cubicBezTo>
                  <a:lnTo>
                    <a:pt x="173916" y="83293"/>
                  </a:lnTo>
                  <a:cubicBezTo>
                    <a:pt x="173916" y="83293"/>
                    <a:pt x="173916" y="83293"/>
                    <a:pt x="173916" y="83293"/>
                  </a:cubicBezTo>
                  <a:cubicBezTo>
                    <a:pt x="173916" y="83293"/>
                    <a:pt x="173916" y="83293"/>
                    <a:pt x="173916" y="8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561479" y="3906103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99952" y="43312"/>
                  </a:moveTo>
                  <a:cubicBezTo>
                    <a:pt x="99285" y="38648"/>
                    <a:pt x="98619" y="34650"/>
                    <a:pt x="97286" y="30652"/>
                  </a:cubicBezTo>
                  <a:cubicBezTo>
                    <a:pt x="95954" y="27986"/>
                    <a:pt x="93955" y="25321"/>
                    <a:pt x="91956" y="22656"/>
                  </a:cubicBezTo>
                  <a:cubicBezTo>
                    <a:pt x="89957" y="19990"/>
                    <a:pt x="88624" y="16659"/>
                    <a:pt x="85959" y="14660"/>
                  </a:cubicBezTo>
                  <a:cubicBezTo>
                    <a:pt x="83960" y="12661"/>
                    <a:pt x="80628" y="11328"/>
                    <a:pt x="77962" y="9329"/>
                  </a:cubicBezTo>
                  <a:cubicBezTo>
                    <a:pt x="75297" y="7330"/>
                    <a:pt x="72631" y="5331"/>
                    <a:pt x="69300" y="3998"/>
                  </a:cubicBezTo>
                  <a:cubicBezTo>
                    <a:pt x="66635" y="2665"/>
                    <a:pt x="63303" y="2665"/>
                    <a:pt x="59971" y="1999"/>
                  </a:cubicBezTo>
                  <a:cubicBezTo>
                    <a:pt x="56639" y="1333"/>
                    <a:pt x="53308" y="0"/>
                    <a:pt x="49976" y="0"/>
                  </a:cubicBezTo>
                  <a:cubicBezTo>
                    <a:pt x="49309" y="0"/>
                    <a:pt x="49309" y="0"/>
                    <a:pt x="48643" y="0"/>
                  </a:cubicBezTo>
                  <a:cubicBezTo>
                    <a:pt x="41314" y="0"/>
                    <a:pt x="35316" y="1999"/>
                    <a:pt x="29319" y="4664"/>
                  </a:cubicBezTo>
                  <a:cubicBezTo>
                    <a:pt x="27986" y="5331"/>
                    <a:pt x="26654" y="6663"/>
                    <a:pt x="25321" y="7330"/>
                  </a:cubicBezTo>
                  <a:cubicBezTo>
                    <a:pt x="21323" y="9995"/>
                    <a:pt x="16659" y="11994"/>
                    <a:pt x="13993" y="15326"/>
                  </a:cubicBezTo>
                  <a:cubicBezTo>
                    <a:pt x="12661" y="16659"/>
                    <a:pt x="11994" y="18658"/>
                    <a:pt x="10662" y="20657"/>
                  </a:cubicBezTo>
                  <a:cubicBezTo>
                    <a:pt x="7996" y="23988"/>
                    <a:pt x="5331" y="27320"/>
                    <a:pt x="3998" y="31318"/>
                  </a:cubicBezTo>
                  <a:cubicBezTo>
                    <a:pt x="3332" y="33317"/>
                    <a:pt x="3332" y="35983"/>
                    <a:pt x="2665" y="37982"/>
                  </a:cubicBezTo>
                  <a:cubicBezTo>
                    <a:pt x="1332" y="41980"/>
                    <a:pt x="0" y="45978"/>
                    <a:pt x="0" y="49976"/>
                  </a:cubicBezTo>
                  <a:cubicBezTo>
                    <a:pt x="0" y="50642"/>
                    <a:pt x="0" y="51309"/>
                    <a:pt x="0" y="51309"/>
                  </a:cubicBezTo>
                  <a:cubicBezTo>
                    <a:pt x="0" y="57972"/>
                    <a:pt x="1999" y="64635"/>
                    <a:pt x="4664" y="70633"/>
                  </a:cubicBezTo>
                  <a:cubicBezTo>
                    <a:pt x="5997" y="73964"/>
                    <a:pt x="8662" y="75963"/>
                    <a:pt x="10662" y="78629"/>
                  </a:cubicBezTo>
                  <a:cubicBezTo>
                    <a:pt x="12661" y="81294"/>
                    <a:pt x="13993" y="83959"/>
                    <a:pt x="15992" y="86625"/>
                  </a:cubicBezTo>
                  <a:cubicBezTo>
                    <a:pt x="17991" y="88624"/>
                    <a:pt x="21323" y="89957"/>
                    <a:pt x="23988" y="91956"/>
                  </a:cubicBezTo>
                  <a:cubicBezTo>
                    <a:pt x="26654" y="93955"/>
                    <a:pt x="29319" y="95954"/>
                    <a:pt x="32651" y="97286"/>
                  </a:cubicBezTo>
                  <a:cubicBezTo>
                    <a:pt x="35316" y="98619"/>
                    <a:pt x="38648" y="98619"/>
                    <a:pt x="41980" y="99285"/>
                  </a:cubicBezTo>
                  <a:cubicBezTo>
                    <a:pt x="45312" y="99952"/>
                    <a:pt x="48643" y="101284"/>
                    <a:pt x="51975" y="101284"/>
                  </a:cubicBezTo>
                  <a:cubicBezTo>
                    <a:pt x="52641" y="101284"/>
                    <a:pt x="52641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cubicBezTo>
                    <a:pt x="53308" y="101284"/>
                    <a:pt x="53308" y="101284"/>
                    <a:pt x="53308" y="101284"/>
                  </a:cubicBezTo>
                  <a:lnTo>
                    <a:pt x="53308" y="101284"/>
                  </a:lnTo>
                  <a:cubicBezTo>
                    <a:pt x="59971" y="101284"/>
                    <a:pt x="66635" y="99285"/>
                    <a:pt x="72631" y="96620"/>
                  </a:cubicBezTo>
                  <a:cubicBezTo>
                    <a:pt x="74631" y="95287"/>
                    <a:pt x="76630" y="93955"/>
                    <a:pt x="78629" y="92622"/>
                  </a:cubicBezTo>
                  <a:cubicBezTo>
                    <a:pt x="81961" y="90623"/>
                    <a:pt x="85959" y="88624"/>
                    <a:pt x="88624" y="85959"/>
                  </a:cubicBezTo>
                  <a:cubicBezTo>
                    <a:pt x="90623" y="83959"/>
                    <a:pt x="91290" y="81294"/>
                    <a:pt x="93289" y="79295"/>
                  </a:cubicBezTo>
                  <a:cubicBezTo>
                    <a:pt x="95287" y="75963"/>
                    <a:pt x="97953" y="73298"/>
                    <a:pt x="99285" y="69966"/>
                  </a:cubicBezTo>
                  <a:cubicBezTo>
                    <a:pt x="100618" y="67301"/>
                    <a:pt x="100618" y="63969"/>
                    <a:pt x="101284" y="61304"/>
                  </a:cubicBezTo>
                  <a:cubicBezTo>
                    <a:pt x="101951" y="57972"/>
                    <a:pt x="103284" y="54640"/>
                    <a:pt x="103284" y="51309"/>
                  </a:cubicBezTo>
                  <a:lnTo>
                    <a:pt x="103284" y="49976"/>
                  </a:lnTo>
                  <a:lnTo>
                    <a:pt x="103284" y="49976"/>
                  </a:lnTo>
                  <a:cubicBezTo>
                    <a:pt x="103284" y="49976"/>
                    <a:pt x="103284" y="49976"/>
                    <a:pt x="103284" y="49976"/>
                  </a:cubicBezTo>
                  <a:cubicBezTo>
                    <a:pt x="101951" y="47311"/>
                    <a:pt x="100618" y="45311"/>
                    <a:pt x="99952" y="43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7793183" y="2943234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105949" y="29319"/>
                  </a:moveTo>
                  <a:cubicBezTo>
                    <a:pt x="103283" y="24655"/>
                    <a:pt x="99952" y="19324"/>
                    <a:pt x="95954" y="15326"/>
                  </a:cubicBezTo>
                  <a:cubicBezTo>
                    <a:pt x="93954" y="13327"/>
                    <a:pt x="91289" y="12661"/>
                    <a:pt x="89290" y="11328"/>
                  </a:cubicBezTo>
                  <a:cubicBezTo>
                    <a:pt x="85292" y="8662"/>
                    <a:pt x="81960" y="5997"/>
                    <a:pt x="77962" y="3998"/>
                  </a:cubicBezTo>
                  <a:cubicBezTo>
                    <a:pt x="75297" y="2665"/>
                    <a:pt x="71965" y="2665"/>
                    <a:pt x="68634" y="1999"/>
                  </a:cubicBezTo>
                  <a:cubicBezTo>
                    <a:pt x="64636" y="1333"/>
                    <a:pt x="61304" y="0"/>
                    <a:pt x="56639" y="0"/>
                  </a:cubicBezTo>
                  <a:cubicBezTo>
                    <a:pt x="55973" y="0"/>
                    <a:pt x="55973" y="0"/>
                    <a:pt x="55307" y="0"/>
                  </a:cubicBezTo>
                  <a:cubicBezTo>
                    <a:pt x="47310" y="0"/>
                    <a:pt x="40647" y="1999"/>
                    <a:pt x="33984" y="4664"/>
                  </a:cubicBezTo>
                  <a:cubicBezTo>
                    <a:pt x="31318" y="5997"/>
                    <a:pt x="28653" y="7996"/>
                    <a:pt x="25987" y="9995"/>
                  </a:cubicBezTo>
                  <a:cubicBezTo>
                    <a:pt x="22656" y="11994"/>
                    <a:pt x="19324" y="13993"/>
                    <a:pt x="15992" y="16659"/>
                  </a:cubicBezTo>
                  <a:cubicBezTo>
                    <a:pt x="13327" y="19324"/>
                    <a:pt x="11994" y="22656"/>
                    <a:pt x="9995" y="25321"/>
                  </a:cubicBezTo>
                  <a:cubicBezTo>
                    <a:pt x="7996" y="27986"/>
                    <a:pt x="5331" y="30652"/>
                    <a:pt x="3998" y="33984"/>
                  </a:cubicBezTo>
                  <a:cubicBezTo>
                    <a:pt x="2665" y="37315"/>
                    <a:pt x="2665" y="40647"/>
                    <a:pt x="1999" y="44645"/>
                  </a:cubicBezTo>
                  <a:cubicBezTo>
                    <a:pt x="1332" y="47977"/>
                    <a:pt x="0" y="51309"/>
                    <a:pt x="0" y="55307"/>
                  </a:cubicBezTo>
                  <a:lnTo>
                    <a:pt x="0" y="56639"/>
                  </a:lnTo>
                  <a:cubicBezTo>
                    <a:pt x="0" y="56639"/>
                    <a:pt x="0" y="56639"/>
                    <a:pt x="0" y="56639"/>
                  </a:cubicBezTo>
                  <a:cubicBezTo>
                    <a:pt x="0" y="58638"/>
                    <a:pt x="1332" y="59971"/>
                    <a:pt x="1332" y="61970"/>
                  </a:cubicBezTo>
                  <a:cubicBezTo>
                    <a:pt x="1999" y="67301"/>
                    <a:pt x="2665" y="72632"/>
                    <a:pt x="4664" y="77962"/>
                  </a:cubicBezTo>
                  <a:cubicBezTo>
                    <a:pt x="5997" y="80628"/>
                    <a:pt x="7996" y="82627"/>
                    <a:pt x="9995" y="85292"/>
                  </a:cubicBezTo>
                  <a:cubicBezTo>
                    <a:pt x="11994" y="88624"/>
                    <a:pt x="13993" y="92622"/>
                    <a:pt x="17325" y="95287"/>
                  </a:cubicBezTo>
                  <a:cubicBezTo>
                    <a:pt x="19324" y="97286"/>
                    <a:pt x="21990" y="98619"/>
                    <a:pt x="24654" y="99952"/>
                  </a:cubicBezTo>
                  <a:cubicBezTo>
                    <a:pt x="27986" y="102617"/>
                    <a:pt x="31318" y="105283"/>
                    <a:pt x="35316" y="106615"/>
                  </a:cubicBezTo>
                  <a:cubicBezTo>
                    <a:pt x="37982" y="107948"/>
                    <a:pt x="41313" y="107948"/>
                    <a:pt x="44645" y="108614"/>
                  </a:cubicBezTo>
                  <a:cubicBezTo>
                    <a:pt x="48643" y="109281"/>
                    <a:pt x="51975" y="110613"/>
                    <a:pt x="55973" y="110613"/>
                  </a:cubicBezTo>
                  <a:cubicBezTo>
                    <a:pt x="56639" y="110613"/>
                    <a:pt x="56639" y="110613"/>
                    <a:pt x="57306" y="110613"/>
                  </a:cubicBezTo>
                  <a:cubicBezTo>
                    <a:pt x="57306" y="110613"/>
                    <a:pt x="57306" y="110613"/>
                    <a:pt x="57306" y="110613"/>
                  </a:cubicBezTo>
                  <a:cubicBezTo>
                    <a:pt x="59305" y="110613"/>
                    <a:pt x="60637" y="109947"/>
                    <a:pt x="62637" y="109281"/>
                  </a:cubicBezTo>
                  <a:cubicBezTo>
                    <a:pt x="67967" y="108614"/>
                    <a:pt x="73964" y="107948"/>
                    <a:pt x="78629" y="105949"/>
                  </a:cubicBezTo>
                  <a:cubicBezTo>
                    <a:pt x="81294" y="104616"/>
                    <a:pt x="83293" y="102617"/>
                    <a:pt x="85292" y="101284"/>
                  </a:cubicBezTo>
                  <a:cubicBezTo>
                    <a:pt x="89290" y="98619"/>
                    <a:pt x="92622" y="96620"/>
                    <a:pt x="95954" y="93955"/>
                  </a:cubicBezTo>
                  <a:cubicBezTo>
                    <a:pt x="97953" y="91956"/>
                    <a:pt x="99285" y="89290"/>
                    <a:pt x="100618" y="87291"/>
                  </a:cubicBezTo>
                  <a:cubicBezTo>
                    <a:pt x="103283" y="83959"/>
                    <a:pt x="105949" y="80628"/>
                    <a:pt x="107282" y="76630"/>
                  </a:cubicBezTo>
                  <a:cubicBezTo>
                    <a:pt x="108614" y="73964"/>
                    <a:pt x="108614" y="70633"/>
                    <a:pt x="109281" y="67967"/>
                  </a:cubicBezTo>
                  <a:cubicBezTo>
                    <a:pt x="109947" y="63969"/>
                    <a:pt x="111946" y="59971"/>
                    <a:pt x="111946" y="55973"/>
                  </a:cubicBezTo>
                  <a:lnTo>
                    <a:pt x="111946" y="54640"/>
                  </a:lnTo>
                  <a:cubicBezTo>
                    <a:pt x="111946" y="46644"/>
                    <a:pt x="109947" y="39981"/>
                    <a:pt x="107282" y="33317"/>
                  </a:cubicBezTo>
                  <a:cubicBezTo>
                    <a:pt x="107948" y="31985"/>
                    <a:pt x="107282" y="30652"/>
                    <a:pt x="105949" y="29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787852" y="3175789"/>
              <a:ext cx="66634" cy="66634"/>
            </a:xfrm>
            <a:custGeom>
              <a:avLst/>
              <a:gdLst/>
              <a:ahLst/>
              <a:cxnLst/>
              <a:rect l="l" t="t" r="r" b="b"/>
              <a:pathLst>
                <a:path w="66634" h="66634" extrusionOk="0">
                  <a:moveTo>
                    <a:pt x="80628" y="21323"/>
                  </a:moveTo>
                  <a:cubicBezTo>
                    <a:pt x="78629" y="17991"/>
                    <a:pt x="76630" y="14660"/>
                    <a:pt x="73964" y="12661"/>
                  </a:cubicBezTo>
                  <a:cubicBezTo>
                    <a:pt x="72632" y="11328"/>
                    <a:pt x="69967" y="9995"/>
                    <a:pt x="67968" y="8662"/>
                  </a:cubicBezTo>
                  <a:cubicBezTo>
                    <a:pt x="65302" y="6663"/>
                    <a:pt x="62637" y="4664"/>
                    <a:pt x="59971" y="3332"/>
                  </a:cubicBezTo>
                  <a:cubicBezTo>
                    <a:pt x="57972" y="2665"/>
                    <a:pt x="55307" y="2665"/>
                    <a:pt x="52641" y="1999"/>
                  </a:cubicBezTo>
                  <a:cubicBezTo>
                    <a:pt x="49976" y="1333"/>
                    <a:pt x="47310" y="0"/>
                    <a:pt x="43979" y="0"/>
                  </a:cubicBezTo>
                  <a:cubicBezTo>
                    <a:pt x="43313" y="0"/>
                    <a:pt x="43313" y="0"/>
                    <a:pt x="42646" y="0"/>
                  </a:cubicBezTo>
                  <a:cubicBezTo>
                    <a:pt x="36649" y="0"/>
                    <a:pt x="30652" y="1333"/>
                    <a:pt x="25987" y="3998"/>
                  </a:cubicBezTo>
                  <a:cubicBezTo>
                    <a:pt x="25321" y="4664"/>
                    <a:pt x="24655" y="5331"/>
                    <a:pt x="23988" y="5331"/>
                  </a:cubicBezTo>
                  <a:cubicBezTo>
                    <a:pt x="19991" y="7330"/>
                    <a:pt x="15992" y="9995"/>
                    <a:pt x="12661" y="13327"/>
                  </a:cubicBezTo>
                  <a:cubicBezTo>
                    <a:pt x="11328" y="14660"/>
                    <a:pt x="11328" y="15992"/>
                    <a:pt x="9995" y="17325"/>
                  </a:cubicBezTo>
                  <a:cubicBezTo>
                    <a:pt x="7330" y="20657"/>
                    <a:pt x="5331" y="23322"/>
                    <a:pt x="3332" y="27320"/>
                  </a:cubicBezTo>
                  <a:cubicBezTo>
                    <a:pt x="2665" y="29319"/>
                    <a:pt x="2665" y="31985"/>
                    <a:pt x="1999" y="33984"/>
                  </a:cubicBezTo>
                  <a:cubicBezTo>
                    <a:pt x="1333" y="37315"/>
                    <a:pt x="0" y="39981"/>
                    <a:pt x="0" y="43312"/>
                  </a:cubicBezTo>
                  <a:lnTo>
                    <a:pt x="0" y="44645"/>
                  </a:lnTo>
                  <a:cubicBezTo>
                    <a:pt x="0" y="50642"/>
                    <a:pt x="1333" y="56639"/>
                    <a:pt x="3998" y="61304"/>
                  </a:cubicBezTo>
                  <a:cubicBezTo>
                    <a:pt x="4664" y="62636"/>
                    <a:pt x="5997" y="63303"/>
                    <a:pt x="6663" y="64635"/>
                  </a:cubicBezTo>
                  <a:cubicBezTo>
                    <a:pt x="8662" y="68634"/>
                    <a:pt x="10662" y="71965"/>
                    <a:pt x="13993" y="74631"/>
                  </a:cubicBezTo>
                  <a:cubicBezTo>
                    <a:pt x="15326" y="75963"/>
                    <a:pt x="17325" y="76630"/>
                    <a:pt x="19324" y="77962"/>
                  </a:cubicBezTo>
                  <a:cubicBezTo>
                    <a:pt x="21990" y="79961"/>
                    <a:pt x="24655" y="82627"/>
                    <a:pt x="27986" y="83959"/>
                  </a:cubicBezTo>
                  <a:cubicBezTo>
                    <a:pt x="30652" y="85292"/>
                    <a:pt x="33317" y="85292"/>
                    <a:pt x="35983" y="85292"/>
                  </a:cubicBezTo>
                  <a:cubicBezTo>
                    <a:pt x="38648" y="85959"/>
                    <a:pt x="41314" y="86625"/>
                    <a:pt x="44645" y="86625"/>
                  </a:cubicBezTo>
                  <a:cubicBezTo>
                    <a:pt x="44645" y="86625"/>
                    <a:pt x="45312" y="86625"/>
                    <a:pt x="45312" y="86625"/>
                  </a:cubicBezTo>
                  <a:cubicBezTo>
                    <a:pt x="45312" y="86625"/>
                    <a:pt x="45312" y="86625"/>
                    <a:pt x="45312" y="86625"/>
                  </a:cubicBezTo>
                  <a:cubicBezTo>
                    <a:pt x="47977" y="86625"/>
                    <a:pt x="49976" y="85292"/>
                    <a:pt x="51975" y="85292"/>
                  </a:cubicBezTo>
                  <a:cubicBezTo>
                    <a:pt x="55307" y="84626"/>
                    <a:pt x="59305" y="84626"/>
                    <a:pt x="61970" y="82627"/>
                  </a:cubicBezTo>
                  <a:cubicBezTo>
                    <a:pt x="63969" y="81960"/>
                    <a:pt x="65968" y="79961"/>
                    <a:pt x="67968" y="78629"/>
                  </a:cubicBezTo>
                  <a:cubicBezTo>
                    <a:pt x="70632" y="76630"/>
                    <a:pt x="73298" y="75297"/>
                    <a:pt x="75963" y="73298"/>
                  </a:cubicBezTo>
                  <a:cubicBezTo>
                    <a:pt x="77962" y="71299"/>
                    <a:pt x="78629" y="69300"/>
                    <a:pt x="79961" y="67301"/>
                  </a:cubicBezTo>
                  <a:cubicBezTo>
                    <a:pt x="81961" y="64635"/>
                    <a:pt x="83960" y="62636"/>
                    <a:pt x="85292" y="59305"/>
                  </a:cubicBezTo>
                  <a:cubicBezTo>
                    <a:pt x="85959" y="57306"/>
                    <a:pt x="85959" y="54640"/>
                    <a:pt x="86625" y="51975"/>
                  </a:cubicBezTo>
                  <a:cubicBezTo>
                    <a:pt x="87291" y="48643"/>
                    <a:pt x="88624" y="45978"/>
                    <a:pt x="88624" y="42646"/>
                  </a:cubicBezTo>
                  <a:lnTo>
                    <a:pt x="88624" y="42646"/>
                  </a:lnTo>
                  <a:cubicBezTo>
                    <a:pt x="88624" y="36649"/>
                    <a:pt x="87291" y="31318"/>
                    <a:pt x="84626" y="25987"/>
                  </a:cubicBezTo>
                  <a:cubicBezTo>
                    <a:pt x="83293" y="23988"/>
                    <a:pt x="81961" y="22656"/>
                    <a:pt x="80628" y="2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8530117" y="3040477"/>
              <a:ext cx="266538" cy="266538"/>
            </a:xfrm>
            <a:custGeom>
              <a:avLst/>
              <a:gdLst/>
              <a:ahLst/>
              <a:cxnLst/>
              <a:rect l="l" t="t" r="r" b="b"/>
              <a:pathLst>
                <a:path w="266538" h="266538" extrusionOk="0">
                  <a:moveTo>
                    <a:pt x="305897" y="147973"/>
                  </a:moveTo>
                  <a:cubicBezTo>
                    <a:pt x="303897" y="64013"/>
                    <a:pt x="233931" y="-1955"/>
                    <a:pt x="149305" y="44"/>
                  </a:cubicBezTo>
                  <a:cubicBezTo>
                    <a:pt x="64679" y="2043"/>
                    <a:pt x="-1955" y="71343"/>
                    <a:pt x="44" y="155303"/>
                  </a:cubicBezTo>
                  <a:cubicBezTo>
                    <a:pt x="2043" y="239262"/>
                    <a:pt x="72009" y="305230"/>
                    <a:pt x="156635" y="303231"/>
                  </a:cubicBezTo>
                  <a:cubicBezTo>
                    <a:pt x="241261" y="301232"/>
                    <a:pt x="308562" y="231266"/>
                    <a:pt x="305897" y="147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930858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5148" y="0"/>
                  </a:moveTo>
                  <a:lnTo>
                    <a:pt x="53974" y="0"/>
                  </a:lnTo>
                  <a:cubicBezTo>
                    <a:pt x="23988" y="0"/>
                    <a:pt x="0" y="23988"/>
                    <a:pt x="0" y="54640"/>
                  </a:cubicBezTo>
                  <a:lnTo>
                    <a:pt x="0" y="455114"/>
                  </a:lnTo>
                  <a:cubicBezTo>
                    <a:pt x="0" y="485766"/>
                    <a:pt x="23988" y="509754"/>
                    <a:pt x="53974" y="509754"/>
                  </a:cubicBezTo>
                  <a:lnTo>
                    <a:pt x="385148" y="509754"/>
                  </a:lnTo>
                  <a:cubicBezTo>
                    <a:pt x="451116" y="509754"/>
                    <a:pt x="511753" y="449783"/>
                    <a:pt x="511753" y="384481"/>
                  </a:cubicBezTo>
                  <a:lnTo>
                    <a:pt x="511753" y="125939"/>
                  </a:lnTo>
                  <a:cubicBezTo>
                    <a:pt x="511753" y="61304"/>
                    <a:pt x="450450" y="0"/>
                    <a:pt x="385148" y="0"/>
                  </a:cubicBezTo>
                  <a:close/>
                  <a:moveTo>
                    <a:pt x="419798" y="384481"/>
                  </a:moveTo>
                  <a:cubicBezTo>
                    <a:pt x="419798" y="400473"/>
                    <a:pt x="401806" y="417798"/>
                    <a:pt x="385148" y="417798"/>
                  </a:cubicBezTo>
                  <a:cubicBezTo>
                    <a:pt x="329175" y="417798"/>
                    <a:pt x="273868" y="417798"/>
                    <a:pt x="219228" y="418465"/>
                  </a:cubicBezTo>
                  <a:lnTo>
                    <a:pt x="204568" y="418465"/>
                  </a:lnTo>
                  <a:cubicBezTo>
                    <a:pt x="167253" y="418465"/>
                    <a:pt x="129271" y="418465"/>
                    <a:pt x="91289" y="418465"/>
                  </a:cubicBezTo>
                  <a:lnTo>
                    <a:pt x="91289" y="90623"/>
                  </a:lnTo>
                  <a:lnTo>
                    <a:pt x="384481" y="90623"/>
                  </a:lnTo>
                  <a:cubicBezTo>
                    <a:pt x="401140" y="90623"/>
                    <a:pt x="419798" y="109281"/>
                    <a:pt x="419798" y="125939"/>
                  </a:cubicBezTo>
                  <a:lnTo>
                    <a:pt x="419798" y="3844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368316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6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752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1" y="91289"/>
                    <a:pt x="135268" y="91289"/>
                  </a:cubicBezTo>
                  <a:lnTo>
                    <a:pt x="380483" y="91289"/>
                  </a:lnTo>
                  <a:cubicBezTo>
                    <a:pt x="401806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394153" y="3397682"/>
              <a:ext cx="399807" cy="466441"/>
            </a:xfrm>
            <a:custGeom>
              <a:avLst/>
              <a:gdLst/>
              <a:ahLst/>
              <a:cxnLst/>
              <a:rect l="l" t="t" r="r" b="b"/>
              <a:pathLst>
                <a:path w="399807" h="466441" extrusionOk="0">
                  <a:moveTo>
                    <a:pt x="401807" y="0"/>
                  </a:moveTo>
                  <a:lnTo>
                    <a:pt x="45978" y="0"/>
                  </a:lnTo>
                  <a:cubicBezTo>
                    <a:pt x="19990" y="0"/>
                    <a:pt x="0" y="19990"/>
                    <a:pt x="0" y="45311"/>
                  </a:cubicBezTo>
                  <a:cubicBezTo>
                    <a:pt x="0" y="70633"/>
                    <a:pt x="19990" y="90623"/>
                    <a:pt x="45978" y="90623"/>
                  </a:cubicBezTo>
                  <a:lnTo>
                    <a:pt x="178581" y="90623"/>
                  </a:lnTo>
                  <a:cubicBezTo>
                    <a:pt x="178581" y="127272"/>
                    <a:pt x="178581" y="172583"/>
                    <a:pt x="178581" y="219228"/>
                  </a:cubicBezTo>
                  <a:lnTo>
                    <a:pt x="178581" y="309850"/>
                  </a:lnTo>
                  <a:cubicBezTo>
                    <a:pt x="178581" y="371154"/>
                    <a:pt x="178581" y="428460"/>
                    <a:pt x="178581" y="467108"/>
                  </a:cubicBezTo>
                  <a:cubicBezTo>
                    <a:pt x="178581" y="492429"/>
                    <a:pt x="198571" y="512419"/>
                    <a:pt x="224559" y="512419"/>
                  </a:cubicBezTo>
                  <a:cubicBezTo>
                    <a:pt x="250546" y="512419"/>
                    <a:pt x="270536" y="492429"/>
                    <a:pt x="270536" y="467108"/>
                  </a:cubicBezTo>
                  <a:lnTo>
                    <a:pt x="270536" y="91289"/>
                  </a:lnTo>
                  <a:lnTo>
                    <a:pt x="402473" y="91289"/>
                  </a:lnTo>
                  <a:cubicBezTo>
                    <a:pt x="428460" y="91289"/>
                    <a:pt x="448451" y="71299"/>
                    <a:pt x="448451" y="45978"/>
                  </a:cubicBezTo>
                  <a:cubicBezTo>
                    <a:pt x="448451" y="20657"/>
                    <a:pt x="427794" y="0"/>
                    <a:pt x="40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052503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2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29" y="315181"/>
                  </a:lnTo>
                  <a:lnTo>
                    <a:pt x="423129" y="467108"/>
                  </a:lnTo>
                  <a:cubicBezTo>
                    <a:pt x="423129" y="491763"/>
                    <a:pt x="443786" y="512419"/>
                    <a:pt x="469107" y="512419"/>
                  </a:cubicBezTo>
                  <a:cubicBezTo>
                    <a:pt x="494428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785" y="0"/>
                    <a:pt x="381150" y="0"/>
                  </a:cubicBezTo>
                  <a:close/>
                  <a:moveTo>
                    <a:pt x="423796" y="126606"/>
                  </a:moveTo>
                  <a:lnTo>
                    <a:pt x="423796" y="225891"/>
                  </a:lnTo>
                  <a:lnTo>
                    <a:pt x="91956" y="225891"/>
                  </a:lnTo>
                  <a:lnTo>
                    <a:pt x="91956" y="126606"/>
                  </a:lnTo>
                  <a:cubicBezTo>
                    <a:pt x="91956" y="104616"/>
                    <a:pt x="114612" y="91289"/>
                    <a:pt x="135268" y="91289"/>
                  </a:cubicBezTo>
                  <a:lnTo>
                    <a:pt x="381150" y="91289"/>
                  </a:lnTo>
                  <a:cubicBezTo>
                    <a:pt x="401140" y="90623"/>
                    <a:pt x="423796" y="104616"/>
                    <a:pt x="423796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807472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95810" y="209899"/>
                  </a:moveTo>
                  <a:lnTo>
                    <a:pt x="125273" y="209899"/>
                  </a:lnTo>
                  <a:cubicBezTo>
                    <a:pt x="99952" y="209899"/>
                    <a:pt x="91290" y="173916"/>
                    <a:pt x="91290" y="149261"/>
                  </a:cubicBezTo>
                  <a:cubicBezTo>
                    <a:pt x="91290" y="125939"/>
                    <a:pt x="99952" y="90623"/>
                    <a:pt x="124607" y="90623"/>
                  </a:cubicBezTo>
                  <a:lnTo>
                    <a:pt x="423130" y="90623"/>
                  </a:lnTo>
                  <a:cubicBezTo>
                    <a:pt x="449117" y="90623"/>
                    <a:pt x="469107" y="70633"/>
                    <a:pt x="469107" y="45311"/>
                  </a:cubicBezTo>
                  <a:cubicBezTo>
                    <a:pt x="469107" y="19990"/>
                    <a:pt x="449117" y="0"/>
                    <a:pt x="423130" y="0"/>
                  </a:cubicBezTo>
                  <a:lnTo>
                    <a:pt x="124607" y="0"/>
                  </a:lnTo>
                  <a:cubicBezTo>
                    <a:pt x="42646" y="0"/>
                    <a:pt x="0" y="75297"/>
                    <a:pt x="0" y="149928"/>
                  </a:cubicBezTo>
                  <a:cubicBezTo>
                    <a:pt x="0" y="222559"/>
                    <a:pt x="39314" y="301188"/>
                    <a:pt x="126606" y="301188"/>
                  </a:cubicBezTo>
                  <a:lnTo>
                    <a:pt x="393811" y="301188"/>
                  </a:lnTo>
                  <a:cubicBezTo>
                    <a:pt x="419798" y="301188"/>
                    <a:pt x="429127" y="337171"/>
                    <a:pt x="429127" y="361825"/>
                  </a:cubicBezTo>
                  <a:cubicBezTo>
                    <a:pt x="429127" y="384481"/>
                    <a:pt x="420464" y="418465"/>
                    <a:pt x="396476" y="418465"/>
                  </a:cubicBezTo>
                  <a:lnTo>
                    <a:pt x="53308" y="418465"/>
                  </a:lnTo>
                  <a:cubicBezTo>
                    <a:pt x="27987" y="418465"/>
                    <a:pt x="7996" y="438455"/>
                    <a:pt x="7996" y="463776"/>
                  </a:cubicBezTo>
                  <a:cubicBezTo>
                    <a:pt x="7996" y="489097"/>
                    <a:pt x="27987" y="509088"/>
                    <a:pt x="53308" y="509088"/>
                  </a:cubicBezTo>
                  <a:lnTo>
                    <a:pt x="395810" y="509088"/>
                  </a:lnTo>
                  <a:cubicBezTo>
                    <a:pt x="481768" y="509088"/>
                    <a:pt x="521083" y="431125"/>
                    <a:pt x="521083" y="359160"/>
                  </a:cubicBezTo>
                  <a:cubicBezTo>
                    <a:pt x="519083" y="285196"/>
                    <a:pt x="477104" y="209899"/>
                    <a:pt x="395810" y="2098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6490477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433125" y="0"/>
                  </a:moveTo>
                  <a:lnTo>
                    <a:pt x="45978" y="0"/>
                  </a:lnTo>
                  <a:cubicBezTo>
                    <a:pt x="19991" y="0"/>
                    <a:pt x="0" y="19990"/>
                    <a:pt x="0" y="45311"/>
                  </a:cubicBezTo>
                  <a:cubicBezTo>
                    <a:pt x="0" y="70633"/>
                    <a:pt x="19991" y="90623"/>
                    <a:pt x="45978" y="90623"/>
                  </a:cubicBezTo>
                  <a:lnTo>
                    <a:pt x="209233" y="90623"/>
                  </a:lnTo>
                  <a:lnTo>
                    <a:pt x="209233" y="259875"/>
                  </a:lnTo>
                  <a:cubicBezTo>
                    <a:pt x="209233" y="338503"/>
                    <a:pt x="209233" y="417798"/>
                    <a:pt x="209233" y="466442"/>
                  </a:cubicBezTo>
                  <a:cubicBezTo>
                    <a:pt x="209233" y="491763"/>
                    <a:pt x="229223" y="511753"/>
                    <a:pt x="255211" y="511753"/>
                  </a:cubicBezTo>
                  <a:cubicBezTo>
                    <a:pt x="281198" y="511753"/>
                    <a:pt x="301188" y="491763"/>
                    <a:pt x="301188" y="466442"/>
                  </a:cubicBezTo>
                  <a:lnTo>
                    <a:pt x="301188" y="90623"/>
                  </a:lnTo>
                  <a:lnTo>
                    <a:pt x="433125" y="90623"/>
                  </a:lnTo>
                  <a:cubicBezTo>
                    <a:pt x="459112" y="90623"/>
                    <a:pt x="479103" y="70633"/>
                    <a:pt x="479103" y="45311"/>
                  </a:cubicBezTo>
                  <a:cubicBezTo>
                    <a:pt x="479103" y="19990"/>
                    <a:pt x="459112" y="0"/>
                    <a:pt x="43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180144" y="3397682"/>
              <a:ext cx="466441" cy="466441"/>
            </a:xfrm>
            <a:custGeom>
              <a:avLst/>
              <a:gdLst/>
              <a:ahLst/>
              <a:cxnLst/>
              <a:rect l="l" t="t" r="r" b="b"/>
              <a:pathLst>
                <a:path w="466441" h="466441" extrusionOk="0">
                  <a:moveTo>
                    <a:pt x="381150" y="0"/>
                  </a:moveTo>
                  <a:lnTo>
                    <a:pt x="133935" y="0"/>
                  </a:lnTo>
                  <a:cubicBezTo>
                    <a:pt x="59971" y="0"/>
                    <a:pt x="0" y="56639"/>
                    <a:pt x="0" y="126606"/>
                  </a:cubicBezTo>
                  <a:lnTo>
                    <a:pt x="0" y="467108"/>
                  </a:lnTo>
                  <a:cubicBezTo>
                    <a:pt x="0" y="492429"/>
                    <a:pt x="19990" y="512419"/>
                    <a:pt x="45311" y="512419"/>
                  </a:cubicBezTo>
                  <a:cubicBezTo>
                    <a:pt x="70633" y="512419"/>
                    <a:pt x="91289" y="492429"/>
                    <a:pt x="91289" y="467108"/>
                  </a:cubicBezTo>
                  <a:lnTo>
                    <a:pt x="91289" y="315181"/>
                  </a:lnTo>
                  <a:lnTo>
                    <a:pt x="423130" y="315181"/>
                  </a:lnTo>
                  <a:lnTo>
                    <a:pt x="423130" y="467108"/>
                  </a:lnTo>
                  <a:cubicBezTo>
                    <a:pt x="423130" y="491763"/>
                    <a:pt x="443786" y="512419"/>
                    <a:pt x="469107" y="512419"/>
                  </a:cubicBezTo>
                  <a:cubicBezTo>
                    <a:pt x="494429" y="512419"/>
                    <a:pt x="514419" y="492429"/>
                    <a:pt x="514419" y="467108"/>
                  </a:cubicBezTo>
                  <a:lnTo>
                    <a:pt x="514419" y="126606"/>
                  </a:lnTo>
                  <a:cubicBezTo>
                    <a:pt x="515085" y="47977"/>
                    <a:pt x="445119" y="0"/>
                    <a:pt x="381150" y="0"/>
                  </a:cubicBezTo>
                  <a:close/>
                  <a:moveTo>
                    <a:pt x="423130" y="126606"/>
                  </a:moveTo>
                  <a:lnTo>
                    <a:pt x="423130" y="225891"/>
                  </a:lnTo>
                  <a:lnTo>
                    <a:pt x="91289" y="225891"/>
                  </a:lnTo>
                  <a:lnTo>
                    <a:pt x="91289" y="126606"/>
                  </a:lnTo>
                  <a:cubicBezTo>
                    <a:pt x="91289" y="104616"/>
                    <a:pt x="113945" y="91289"/>
                    <a:pt x="134602" y="91289"/>
                  </a:cubicBezTo>
                  <a:lnTo>
                    <a:pt x="380484" y="91289"/>
                  </a:lnTo>
                  <a:cubicBezTo>
                    <a:pt x="401140" y="90623"/>
                    <a:pt x="423130" y="104616"/>
                    <a:pt x="423130" y="126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9076564" y="3900772"/>
              <a:ext cx="66634" cy="133269"/>
            </a:xfrm>
            <a:custGeom>
              <a:avLst/>
              <a:gdLst/>
              <a:ahLst/>
              <a:cxnLst/>
              <a:rect l="l" t="t" r="r" b="b"/>
              <a:pathLst>
                <a:path w="66634" h="133269" extrusionOk="0">
                  <a:moveTo>
                    <a:pt x="88624" y="64635"/>
                  </a:moveTo>
                  <a:cubicBezTo>
                    <a:pt x="95287" y="58638"/>
                    <a:pt x="98619" y="49976"/>
                    <a:pt x="98619" y="37982"/>
                  </a:cubicBezTo>
                  <a:cubicBezTo>
                    <a:pt x="98619" y="25321"/>
                    <a:pt x="94621" y="15326"/>
                    <a:pt x="87291" y="9329"/>
                  </a:cubicBezTo>
                  <a:cubicBezTo>
                    <a:pt x="79961" y="3332"/>
                    <a:pt x="67967" y="0"/>
                    <a:pt x="51975" y="0"/>
                  </a:cubicBezTo>
                  <a:lnTo>
                    <a:pt x="0" y="0"/>
                  </a:lnTo>
                  <a:lnTo>
                    <a:pt x="0" y="133935"/>
                  </a:lnTo>
                  <a:lnTo>
                    <a:pt x="20657" y="133935"/>
                  </a:lnTo>
                  <a:lnTo>
                    <a:pt x="20657" y="76630"/>
                  </a:lnTo>
                  <a:lnTo>
                    <a:pt x="42646" y="76630"/>
                  </a:lnTo>
                  <a:lnTo>
                    <a:pt x="79295" y="133935"/>
                  </a:lnTo>
                  <a:lnTo>
                    <a:pt x="101951" y="133935"/>
                  </a:lnTo>
                  <a:lnTo>
                    <a:pt x="63969" y="74631"/>
                  </a:lnTo>
                  <a:cubicBezTo>
                    <a:pt x="73298" y="73298"/>
                    <a:pt x="81960" y="69966"/>
                    <a:pt x="88624" y="64635"/>
                  </a:cubicBezTo>
                  <a:close/>
                  <a:moveTo>
                    <a:pt x="42646" y="59305"/>
                  </a:moveTo>
                  <a:lnTo>
                    <a:pt x="20657" y="59305"/>
                  </a:lnTo>
                  <a:lnTo>
                    <a:pt x="20657" y="16659"/>
                  </a:lnTo>
                  <a:lnTo>
                    <a:pt x="47976" y="16659"/>
                  </a:lnTo>
                  <a:lnTo>
                    <a:pt x="58638" y="17325"/>
                  </a:lnTo>
                  <a:lnTo>
                    <a:pt x="67967" y="19990"/>
                  </a:lnTo>
                  <a:lnTo>
                    <a:pt x="74630" y="25987"/>
                  </a:lnTo>
                  <a:cubicBezTo>
                    <a:pt x="76629" y="28653"/>
                    <a:pt x="77296" y="31985"/>
                    <a:pt x="77296" y="36649"/>
                  </a:cubicBezTo>
                  <a:cubicBezTo>
                    <a:pt x="77296" y="41980"/>
                    <a:pt x="76629" y="45978"/>
                    <a:pt x="74630" y="49310"/>
                  </a:cubicBezTo>
                  <a:lnTo>
                    <a:pt x="66635" y="55973"/>
                  </a:lnTo>
                  <a:cubicBezTo>
                    <a:pt x="63303" y="57306"/>
                    <a:pt x="59971" y="57972"/>
                    <a:pt x="55306" y="58638"/>
                  </a:cubicBezTo>
                  <a:cubicBezTo>
                    <a:pt x="51308" y="58638"/>
                    <a:pt x="47310" y="59305"/>
                    <a:pt x="42646" y="59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9005266" y="3853462"/>
              <a:ext cx="199903" cy="199903"/>
            </a:xfrm>
            <a:custGeom>
              <a:avLst/>
              <a:gdLst/>
              <a:ahLst/>
              <a:cxnLst/>
              <a:rect l="l" t="t" r="r" b="b"/>
              <a:pathLst>
                <a:path w="199903" h="199903" extrusionOk="0">
                  <a:moveTo>
                    <a:pt x="221227" y="68633"/>
                  </a:moveTo>
                  <a:cubicBezTo>
                    <a:pt x="215229" y="54640"/>
                    <a:pt x="206567" y="42646"/>
                    <a:pt x="196572" y="32651"/>
                  </a:cubicBezTo>
                  <a:cubicBezTo>
                    <a:pt x="185910" y="22656"/>
                    <a:pt x="173916" y="14660"/>
                    <a:pt x="159923" y="8662"/>
                  </a:cubicBezTo>
                  <a:cubicBezTo>
                    <a:pt x="145929" y="2665"/>
                    <a:pt x="131270" y="0"/>
                    <a:pt x="115278" y="0"/>
                  </a:cubicBezTo>
                  <a:cubicBezTo>
                    <a:pt x="99952" y="0"/>
                    <a:pt x="84626" y="2665"/>
                    <a:pt x="70632" y="8662"/>
                  </a:cubicBezTo>
                  <a:cubicBezTo>
                    <a:pt x="56639" y="14660"/>
                    <a:pt x="44645" y="22656"/>
                    <a:pt x="33983" y="32651"/>
                  </a:cubicBezTo>
                  <a:cubicBezTo>
                    <a:pt x="23322" y="42646"/>
                    <a:pt x="15326" y="54640"/>
                    <a:pt x="9329" y="68633"/>
                  </a:cubicBezTo>
                  <a:cubicBezTo>
                    <a:pt x="3331" y="82627"/>
                    <a:pt x="0" y="97286"/>
                    <a:pt x="0" y="113279"/>
                  </a:cubicBezTo>
                  <a:cubicBezTo>
                    <a:pt x="0" y="129937"/>
                    <a:pt x="3331" y="145263"/>
                    <a:pt x="9329" y="159256"/>
                  </a:cubicBezTo>
                  <a:cubicBezTo>
                    <a:pt x="15326" y="173250"/>
                    <a:pt x="23988" y="185244"/>
                    <a:pt x="33983" y="195905"/>
                  </a:cubicBezTo>
                  <a:cubicBezTo>
                    <a:pt x="44645" y="205900"/>
                    <a:pt x="56639" y="213897"/>
                    <a:pt x="70632" y="219894"/>
                  </a:cubicBezTo>
                  <a:cubicBezTo>
                    <a:pt x="84626" y="225891"/>
                    <a:pt x="99285" y="228556"/>
                    <a:pt x="115278" y="228556"/>
                  </a:cubicBezTo>
                  <a:cubicBezTo>
                    <a:pt x="131270" y="228556"/>
                    <a:pt x="145929" y="225891"/>
                    <a:pt x="159923" y="219894"/>
                  </a:cubicBezTo>
                  <a:cubicBezTo>
                    <a:pt x="173916" y="213897"/>
                    <a:pt x="185910" y="205900"/>
                    <a:pt x="196572" y="195905"/>
                  </a:cubicBezTo>
                  <a:cubicBezTo>
                    <a:pt x="207233" y="185910"/>
                    <a:pt x="215229" y="173250"/>
                    <a:pt x="221227" y="159256"/>
                  </a:cubicBezTo>
                  <a:cubicBezTo>
                    <a:pt x="227224" y="145263"/>
                    <a:pt x="230556" y="129937"/>
                    <a:pt x="230556" y="113279"/>
                  </a:cubicBezTo>
                  <a:cubicBezTo>
                    <a:pt x="230556" y="97286"/>
                    <a:pt x="227890" y="82627"/>
                    <a:pt x="221227" y="68633"/>
                  </a:cubicBezTo>
                  <a:close/>
                  <a:moveTo>
                    <a:pt x="202569" y="152593"/>
                  </a:moveTo>
                  <a:cubicBezTo>
                    <a:pt x="197904" y="164587"/>
                    <a:pt x="191241" y="174582"/>
                    <a:pt x="182579" y="183911"/>
                  </a:cubicBezTo>
                  <a:cubicBezTo>
                    <a:pt x="173916" y="192574"/>
                    <a:pt x="163921" y="199904"/>
                    <a:pt x="152593" y="204568"/>
                  </a:cubicBezTo>
                  <a:cubicBezTo>
                    <a:pt x="141265" y="209899"/>
                    <a:pt x="128604" y="211898"/>
                    <a:pt x="115278" y="211898"/>
                  </a:cubicBezTo>
                  <a:cubicBezTo>
                    <a:pt x="101951" y="211898"/>
                    <a:pt x="89290" y="209232"/>
                    <a:pt x="77962" y="204568"/>
                  </a:cubicBezTo>
                  <a:cubicBezTo>
                    <a:pt x="66635" y="199904"/>
                    <a:pt x="56639" y="192574"/>
                    <a:pt x="47976" y="183911"/>
                  </a:cubicBezTo>
                  <a:cubicBezTo>
                    <a:pt x="39314" y="175249"/>
                    <a:pt x="32651" y="164587"/>
                    <a:pt x="27986" y="152593"/>
                  </a:cubicBezTo>
                  <a:cubicBezTo>
                    <a:pt x="23322" y="140599"/>
                    <a:pt x="20657" y="127272"/>
                    <a:pt x="20657" y="113279"/>
                  </a:cubicBezTo>
                  <a:cubicBezTo>
                    <a:pt x="20657" y="99952"/>
                    <a:pt x="22656" y="86625"/>
                    <a:pt x="27986" y="75297"/>
                  </a:cubicBezTo>
                  <a:cubicBezTo>
                    <a:pt x="32651" y="63303"/>
                    <a:pt x="39314" y="53308"/>
                    <a:pt x="47976" y="44645"/>
                  </a:cubicBezTo>
                  <a:cubicBezTo>
                    <a:pt x="56639" y="35983"/>
                    <a:pt x="66635" y="29319"/>
                    <a:pt x="77962" y="23988"/>
                  </a:cubicBezTo>
                  <a:cubicBezTo>
                    <a:pt x="89290" y="18658"/>
                    <a:pt x="101951" y="16659"/>
                    <a:pt x="115278" y="16659"/>
                  </a:cubicBezTo>
                  <a:cubicBezTo>
                    <a:pt x="128604" y="16659"/>
                    <a:pt x="141265" y="19324"/>
                    <a:pt x="152593" y="23988"/>
                  </a:cubicBezTo>
                  <a:cubicBezTo>
                    <a:pt x="163921" y="29319"/>
                    <a:pt x="173916" y="35983"/>
                    <a:pt x="182579" y="44645"/>
                  </a:cubicBezTo>
                  <a:cubicBezTo>
                    <a:pt x="191241" y="53308"/>
                    <a:pt x="197904" y="63303"/>
                    <a:pt x="202569" y="75297"/>
                  </a:cubicBezTo>
                  <a:cubicBezTo>
                    <a:pt x="207233" y="87291"/>
                    <a:pt x="209898" y="99952"/>
                    <a:pt x="209898" y="113279"/>
                  </a:cubicBezTo>
                  <a:cubicBezTo>
                    <a:pt x="209898" y="127272"/>
                    <a:pt x="207233" y="140599"/>
                    <a:pt x="202569" y="1525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1"/>
          <p:cNvSpPr txBox="1">
            <a:spLocks noGrp="1"/>
          </p:cNvSpPr>
          <p:nvPr>
            <p:ph type="sldNum" idx="12"/>
          </p:nvPr>
        </p:nvSpPr>
        <p:spPr>
          <a:xfrm>
            <a:off x="11367525" y="6401750"/>
            <a:ext cx="731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600">
                <a:solidFill>
                  <a:schemeClr val="lt2"/>
                </a:solidFill>
                <a:latin typeface="+mn-lt"/>
              </a:defRPr>
            </a:lvl1pPr>
            <a:lvl2pPr lvl="1" algn="r">
              <a:buNone/>
              <a:defRPr sz="600">
                <a:solidFill>
                  <a:schemeClr val="lt2"/>
                </a:solidFill>
              </a:defRPr>
            </a:lvl2pPr>
            <a:lvl3pPr lvl="2" algn="r">
              <a:buNone/>
              <a:defRPr sz="600">
                <a:solidFill>
                  <a:schemeClr val="lt2"/>
                </a:solidFill>
              </a:defRPr>
            </a:lvl3pPr>
            <a:lvl4pPr lvl="3" algn="r">
              <a:buNone/>
              <a:defRPr sz="600">
                <a:solidFill>
                  <a:schemeClr val="lt2"/>
                </a:solidFill>
              </a:defRPr>
            </a:lvl4pPr>
            <a:lvl5pPr lvl="4" algn="r">
              <a:buNone/>
              <a:defRPr sz="600">
                <a:solidFill>
                  <a:schemeClr val="lt2"/>
                </a:solidFill>
              </a:defRPr>
            </a:lvl5pPr>
            <a:lvl6pPr lvl="5" algn="r">
              <a:buNone/>
              <a:defRPr sz="600">
                <a:solidFill>
                  <a:schemeClr val="lt2"/>
                </a:solidFill>
              </a:defRPr>
            </a:lvl6pPr>
            <a:lvl7pPr lvl="6" algn="r">
              <a:buNone/>
              <a:defRPr sz="600">
                <a:solidFill>
                  <a:schemeClr val="lt2"/>
                </a:solidFill>
              </a:defRPr>
            </a:lvl7pPr>
            <a:lvl8pPr lvl="7" algn="r">
              <a:buNone/>
              <a:defRPr sz="600">
                <a:solidFill>
                  <a:schemeClr val="lt2"/>
                </a:solidFill>
              </a:defRPr>
            </a:lvl8pPr>
            <a:lvl9pPr lvl="8" algn="r">
              <a:buNone/>
              <a:defRPr sz="600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Google Shape;32;p1"/>
          <p:cNvSpPr txBox="1"/>
          <p:nvPr/>
        </p:nvSpPr>
        <p:spPr>
          <a:xfrm>
            <a:off x="8859950" y="6401750"/>
            <a:ext cx="1417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chemeClr val="lt2"/>
                </a:solidFill>
                <a:latin typeface="+mn-lt"/>
                <a:ea typeface="Arial"/>
                <a:cs typeface="Arial"/>
                <a:sym typeface="Arial"/>
              </a:rPr>
              <a:t>© DataStax, All Rights Reserved.</a:t>
            </a:r>
            <a:endParaRPr sz="600" b="0" i="0" u="none" strike="noStrike" cap="none" dirty="0">
              <a:solidFill>
                <a:schemeClr val="lt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8420925" y="6400800"/>
            <a:ext cx="525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chemeClr val="lt2"/>
                </a:solidFill>
                <a:latin typeface="+mn-lt"/>
                <a:ea typeface="Arial"/>
                <a:cs typeface="Arial"/>
                <a:sym typeface="Arial"/>
              </a:rPr>
              <a:t>Confidential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0C28F-661C-4699-8DF0-0D0F1A2C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686" y="1825625"/>
            <a:ext cx="11365452" cy="4351338"/>
          </a:xfrm>
          <a:prstGeom prst="rect">
            <a:avLst/>
          </a:prstGeom>
        </p:spPr>
        <p:txBody>
          <a:bodyPr vert="horz" lIns="0" tIns="0" rIns="4680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9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64800" marR="0" lvl="0" indent="-64800" algn="l" rtl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30000"/>
        <a:buFont typeface="Arial" panose="020B0604020202020204" pitchFamily="34" charset="0"/>
        <a:buChar char="‪"/>
        <a:defRPr sz="20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L="360363" marR="0" lvl="1" indent="-304800" algn="l" rtl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●"/>
        <a:defRPr sz="20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2pPr>
      <a:lvl3pPr marL="682625" marR="0" lvl="2" indent="-217488" algn="l" rtl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−"/>
        <a:defRPr sz="18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3pPr>
      <a:lvl4pPr marL="1030288" marR="0" lvl="3" indent="-231775" algn="l" rtl="0">
        <a:lnSpc>
          <a:spcPct val="10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−"/>
        <a:defRPr sz="16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4pPr>
      <a:lvl5pPr marL="1320800" marR="0" lvl="4" indent="-231775" algn="l" rtl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−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96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7">
          <p15:clr>
            <a:srgbClr val="F26B43"/>
          </p15:clr>
        </p15:guide>
        <p15:guide id="5" pos="7391">
          <p15:clr>
            <a:srgbClr val="F26B43"/>
          </p15:clr>
        </p15:guide>
        <p15:guide id="6" orient="horz" pos="4032">
          <p15:clr>
            <a:srgbClr val="F26B43"/>
          </p15:clr>
        </p15:guide>
        <p15:guide id="7" pos="2591">
          <p15:clr>
            <a:srgbClr val="F26B43"/>
          </p15:clr>
        </p15:guide>
        <p15:guide id="8" pos="5135">
          <p15:clr>
            <a:srgbClr val="F26B43"/>
          </p15:clr>
        </p15:guide>
        <p15:guide id="9" orient="horz" pos="1440">
          <p15:clr>
            <a:srgbClr val="F26B43"/>
          </p15:clr>
        </p15:guide>
        <p15:guide id="10" orient="horz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C17-4847-A148-A538-EE0BFF7C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625" y="3586825"/>
            <a:ext cx="6299136" cy="518700"/>
          </a:xfrm>
        </p:spPr>
        <p:txBody>
          <a:bodyPr/>
          <a:lstStyle/>
          <a:p>
            <a:r>
              <a:rPr lang="en-US" dirty="0"/>
              <a:t>Building a Recommendation System with DataStax Enterprise Graph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DF708-C356-144D-818A-975C36111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625" y="4668782"/>
            <a:ext cx="5638800" cy="518700"/>
          </a:xfrm>
        </p:spPr>
        <p:txBody>
          <a:bodyPr/>
          <a:lstStyle/>
          <a:p>
            <a:r>
              <a:rPr lang="en-US" dirty="0"/>
              <a:t>Artem </a:t>
            </a:r>
            <a:r>
              <a:rPr lang="en-US" dirty="0" err="1"/>
              <a:t>Chebotko</a:t>
            </a:r>
            <a:r>
              <a:rPr lang="en-US" dirty="0"/>
              <a:t>, Ph.D.</a:t>
            </a:r>
          </a:p>
        </p:txBody>
      </p:sp>
    </p:spTree>
    <p:extLst>
      <p:ext uri="{BB962C8B-B14F-4D97-AF65-F5344CB8AC3E}">
        <p14:creationId xmlns:p14="http://schemas.microsoft.com/office/powerpoint/2010/main" val="118671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8CAA666-5C6C-3B4B-83DB-9250B5272CD7}"/>
              </a:ext>
            </a:extLst>
          </p:cNvPr>
          <p:cNvSpPr/>
          <p:nvPr/>
        </p:nvSpPr>
        <p:spPr>
          <a:xfrm>
            <a:off x="7507330" y="2017049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0FF7C8-B676-D84C-A38E-2A754C2D1517}"/>
              </a:ext>
            </a:extLst>
          </p:cNvPr>
          <p:cNvSpPr/>
          <p:nvPr/>
        </p:nvSpPr>
        <p:spPr>
          <a:xfrm>
            <a:off x="7507330" y="5137485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51F87-13E4-0746-9D75-B434694E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786" y="4576981"/>
            <a:ext cx="611913" cy="116389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4B37987-1B74-CD49-A2F3-BC5E09E32B8F}"/>
              </a:ext>
            </a:extLst>
          </p:cNvPr>
          <p:cNvSpPr/>
          <p:nvPr/>
        </p:nvSpPr>
        <p:spPr>
          <a:xfrm>
            <a:off x="7507330" y="357726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C2E448-05B2-594F-9FC2-301926B3F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91" y="3486962"/>
            <a:ext cx="696262" cy="65220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034F4AC-0A25-B64C-BD5B-78C1D1D32256}"/>
              </a:ext>
            </a:extLst>
          </p:cNvPr>
          <p:cNvSpPr/>
          <p:nvPr/>
        </p:nvSpPr>
        <p:spPr>
          <a:xfrm>
            <a:off x="9482668" y="2746513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015252A-E659-A94C-890C-5F9E4C13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53" y="1917117"/>
            <a:ext cx="694938" cy="640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Filtering	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DEA7DED-95CB-3549-89E2-9E74D860FA71}"/>
              </a:ext>
            </a:extLst>
          </p:cNvPr>
          <p:cNvSpPr/>
          <p:nvPr/>
        </p:nvSpPr>
        <p:spPr>
          <a:xfrm>
            <a:off x="1349020" y="1761571"/>
            <a:ext cx="1003461" cy="1005900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E7FB9B-0E01-CB45-926B-72AA99B5D915}"/>
              </a:ext>
            </a:extLst>
          </p:cNvPr>
          <p:cNvSpPr/>
          <p:nvPr/>
        </p:nvSpPr>
        <p:spPr>
          <a:xfrm>
            <a:off x="9482668" y="435208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02CC4-E890-3848-8E05-31E1EAFB1832}"/>
              </a:ext>
            </a:extLst>
          </p:cNvPr>
          <p:cNvCxnSpPr>
            <a:cxnSpLocks/>
            <a:stCxn id="16" idx="4"/>
            <a:endCxn id="22" idx="0"/>
          </p:cNvCxnSpPr>
          <p:nvPr/>
        </p:nvCxnSpPr>
        <p:spPr>
          <a:xfrm>
            <a:off x="1850751" y="2767471"/>
            <a:ext cx="0" cy="2085382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374AB-FEBF-F448-A915-064F8F8A9E92}"/>
              </a:ext>
            </a:extLst>
          </p:cNvPr>
          <p:cNvSpPr txBox="1"/>
          <p:nvPr/>
        </p:nvSpPr>
        <p:spPr>
          <a:xfrm rot="16200000">
            <a:off x="1234398" y="361496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DAEDC1-0AD0-8641-8796-B6CD981A4FA2}"/>
              </a:ext>
            </a:extLst>
          </p:cNvPr>
          <p:cNvSpPr txBox="1"/>
          <p:nvPr/>
        </p:nvSpPr>
        <p:spPr>
          <a:xfrm rot="761450">
            <a:off x="3678739" y="273569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recommend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42BCCB88-F815-074E-A5F9-06D642C25EFC}"/>
              </a:ext>
            </a:extLst>
          </p:cNvPr>
          <p:cNvSpPr/>
          <p:nvPr/>
        </p:nvSpPr>
        <p:spPr>
          <a:xfrm>
            <a:off x="1349020" y="4852853"/>
            <a:ext cx="1003461" cy="1005900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CDF42-5686-1C48-B802-4BC9FDBCA954}"/>
              </a:ext>
            </a:extLst>
          </p:cNvPr>
          <p:cNvSpPr txBox="1"/>
          <p:nvPr/>
        </p:nvSpPr>
        <p:spPr>
          <a:xfrm>
            <a:off x="4331880" y="5005713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92B885-A06C-2F47-9FD4-6D0105F7801B}"/>
              </a:ext>
            </a:extLst>
          </p:cNvPr>
          <p:cNvSpPr txBox="1"/>
          <p:nvPr/>
        </p:nvSpPr>
        <p:spPr>
          <a:xfrm>
            <a:off x="4230674" y="190112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likes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4598-E115-334C-94AF-23ED67161E25}"/>
              </a:ext>
            </a:extLst>
          </p:cNvPr>
          <p:cNvSpPr txBox="1"/>
          <p:nvPr/>
        </p:nvSpPr>
        <p:spPr>
          <a:xfrm rot="20852231">
            <a:off x="4329533" y="4227865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0DEA12-7199-6A47-B545-8559D342DA0C}"/>
              </a:ext>
            </a:extLst>
          </p:cNvPr>
          <p:cNvSpPr txBox="1"/>
          <p:nvPr/>
        </p:nvSpPr>
        <p:spPr>
          <a:xfrm rot="16200000">
            <a:off x="7051108" y="2824064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CF8890-C13D-B049-A6E8-B7190598A7B1}"/>
              </a:ext>
            </a:extLst>
          </p:cNvPr>
          <p:cNvSpPr txBox="1"/>
          <p:nvPr/>
        </p:nvSpPr>
        <p:spPr>
          <a:xfrm rot="16200000">
            <a:off x="7751269" y="356319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03486F-D0A9-664E-8E78-0B53CB237559}"/>
              </a:ext>
            </a:extLst>
          </p:cNvPr>
          <p:cNvCxnSpPr>
            <a:cxnSpLocks/>
            <a:stCxn id="32" idx="1"/>
            <a:endCxn id="16" idx="5"/>
          </p:cNvCxnSpPr>
          <p:nvPr/>
        </p:nvCxnSpPr>
        <p:spPr>
          <a:xfrm flipH="1" flipV="1">
            <a:off x="2205528" y="2620160"/>
            <a:ext cx="5205763" cy="1192906"/>
          </a:xfrm>
          <a:prstGeom prst="straightConnector1">
            <a:avLst/>
          </a:prstGeom>
          <a:ln w="19050">
            <a:solidFill>
              <a:srgbClr val="007A97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DFFB6-154B-5743-873A-F5802CD4754A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352481" y="5355803"/>
            <a:ext cx="5154847" cy="0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38FF94-E1F3-274F-91FC-BC4FEC6105ED}"/>
              </a:ext>
            </a:extLst>
          </p:cNvPr>
          <p:cNvCxnSpPr>
            <a:cxnSpLocks/>
            <a:stCxn id="16" idx="6"/>
            <a:endCxn id="34" idx="1"/>
          </p:cNvCxnSpPr>
          <p:nvPr/>
        </p:nvCxnSpPr>
        <p:spPr>
          <a:xfrm flipV="1">
            <a:off x="2352481" y="2237614"/>
            <a:ext cx="5059472" cy="26907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587DFF-3544-5341-8AF4-C5FEF331F899}"/>
              </a:ext>
            </a:extLst>
          </p:cNvPr>
          <p:cNvCxnSpPr>
            <a:cxnSpLocks/>
          </p:cNvCxnSpPr>
          <p:nvPr/>
        </p:nvCxnSpPr>
        <p:spPr>
          <a:xfrm flipV="1">
            <a:off x="2352481" y="3934585"/>
            <a:ext cx="5154847" cy="1152881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523102-C1A0-C74D-BF7A-98382619E768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>
            <a:off x="7759422" y="2558110"/>
            <a:ext cx="0" cy="928852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5B40B2-7383-AC46-A0AD-79FA94E294CA}"/>
              </a:ext>
            </a:extLst>
          </p:cNvPr>
          <p:cNvCxnSpPr>
            <a:cxnSpLocks/>
            <a:stCxn id="34" idx="3"/>
            <a:endCxn id="3" idx="3"/>
          </p:cNvCxnSpPr>
          <p:nvPr/>
        </p:nvCxnSpPr>
        <p:spPr>
          <a:xfrm flipH="1">
            <a:off x="8047699" y="2237614"/>
            <a:ext cx="59192" cy="2921316"/>
          </a:xfrm>
          <a:prstGeom prst="curvedConnector3">
            <a:avLst>
              <a:gd name="adj1" fmla="val -386201"/>
            </a:avLst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9DD598-505E-2944-B5A4-06F2BAAA4698}"/>
              </a:ext>
            </a:extLst>
          </p:cNvPr>
          <p:cNvCxnSpPr>
            <a:cxnSpLocks/>
            <a:stCxn id="22" idx="7"/>
            <a:endCxn id="34" idx="1"/>
          </p:cNvCxnSpPr>
          <p:nvPr/>
        </p:nvCxnSpPr>
        <p:spPr>
          <a:xfrm flipV="1">
            <a:off x="2205528" y="2237614"/>
            <a:ext cx="5206425" cy="2762550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C6E0B4-954A-E640-A773-33A28C90C83F}"/>
              </a:ext>
            </a:extLst>
          </p:cNvPr>
          <p:cNvSpPr txBox="1"/>
          <p:nvPr/>
        </p:nvSpPr>
        <p:spPr>
          <a:xfrm rot="19824966">
            <a:off x="4200028" y="3373874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E52FB9-CFB7-FD4A-A780-1B62904F007E}"/>
              </a:ext>
            </a:extLst>
          </p:cNvPr>
          <p:cNvGrpSpPr/>
          <p:nvPr/>
        </p:nvGrpSpPr>
        <p:grpSpPr>
          <a:xfrm>
            <a:off x="8136459" y="3573929"/>
            <a:ext cx="367925" cy="319859"/>
            <a:chOff x="10134975" y="1441712"/>
            <a:chExt cx="367925" cy="3198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348D93-643E-2144-9B83-D322D81DF5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975" y="1441712"/>
              <a:ext cx="367925" cy="3198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B401764-9F53-724C-9846-39EF75877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975" y="1441713"/>
              <a:ext cx="367925" cy="3172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7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8" grpId="0"/>
      <p:bldP spid="64" grpId="0"/>
      <p:bldP spid="65" grpId="0"/>
      <p:bldP spid="40" grpId="0"/>
      <p:bldP spid="41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Similarity?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3358D-36CC-DC40-9C54-4586D8E0EB61}"/>
              </a:ext>
            </a:extLst>
          </p:cNvPr>
          <p:cNvSpPr txBox="1"/>
          <p:nvPr/>
        </p:nvSpPr>
        <p:spPr>
          <a:xfrm>
            <a:off x="571650" y="1803919"/>
            <a:ext cx="231666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and B are similar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B.x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and …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191659-8B50-0048-805F-02532D005A69}"/>
              </a:ext>
            </a:extLst>
          </p:cNvPr>
          <p:cNvGrpSpPr/>
          <p:nvPr/>
        </p:nvGrpSpPr>
        <p:grpSpPr>
          <a:xfrm>
            <a:off x="2827488" y="2215782"/>
            <a:ext cx="2505808" cy="1712796"/>
            <a:chOff x="4572000" y="2332809"/>
            <a:chExt cx="2505808" cy="17127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2DBC77C-9ED2-2041-8226-3C48AB8766AE}"/>
                </a:ext>
              </a:extLst>
            </p:cNvPr>
            <p:cNvSpPr/>
            <p:nvPr/>
          </p:nvSpPr>
          <p:spPr>
            <a:xfrm>
              <a:off x="4572000" y="2332809"/>
              <a:ext cx="2505808" cy="171279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BD20AD9-9728-CF4F-BFDA-BDCF717C117D}"/>
                </a:ext>
              </a:extLst>
            </p:cNvPr>
            <p:cNvGrpSpPr/>
            <p:nvPr/>
          </p:nvGrpSpPr>
          <p:grpSpPr>
            <a:xfrm>
              <a:off x="4738925" y="2479711"/>
              <a:ext cx="2109642" cy="1377825"/>
              <a:chOff x="5126138" y="2153008"/>
              <a:chExt cx="1652709" cy="1120096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1DD9BF-D86D-B74B-9D19-1D938D5BB4FC}"/>
                  </a:ext>
                </a:extLst>
              </p:cNvPr>
              <p:cNvSpPr/>
              <p:nvPr/>
            </p:nvSpPr>
            <p:spPr>
              <a:xfrm>
                <a:off x="5397354" y="2153008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81C7858-89F0-6D45-9D1C-BA81781617F0}"/>
                  </a:ext>
                </a:extLst>
              </p:cNvPr>
              <p:cNvSpPr/>
              <p:nvPr/>
            </p:nvSpPr>
            <p:spPr>
              <a:xfrm>
                <a:off x="5126138" y="2608138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65DBE1A-D984-BE47-9817-FA110DB94087}"/>
                  </a:ext>
                </a:extLst>
              </p:cNvPr>
              <p:cNvSpPr/>
              <p:nvPr/>
            </p:nvSpPr>
            <p:spPr>
              <a:xfrm>
                <a:off x="5658138" y="2608138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E394C56-B1E6-AB4F-90C0-A641442A9075}"/>
                  </a:ext>
                </a:extLst>
              </p:cNvPr>
              <p:cNvSpPr/>
              <p:nvPr/>
            </p:nvSpPr>
            <p:spPr>
              <a:xfrm>
                <a:off x="5658138" y="3135322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D0E8025-7761-DB47-8863-77019682B1CA}"/>
                  </a:ext>
                </a:extLst>
              </p:cNvPr>
              <p:cNvSpPr/>
              <p:nvPr/>
            </p:nvSpPr>
            <p:spPr>
              <a:xfrm>
                <a:off x="5952449" y="3129375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4DD9C43-3D02-944F-9592-76520421CBF8}"/>
                  </a:ext>
                </a:extLst>
              </p:cNvPr>
              <p:cNvSpPr/>
              <p:nvPr/>
            </p:nvSpPr>
            <p:spPr>
              <a:xfrm>
                <a:off x="5363827" y="3135322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56D8257-5EB8-AB45-B6E0-B8CF294BA804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H="1">
                <a:off x="5214807" y="2270612"/>
                <a:ext cx="202406" cy="33752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6EDDC44-AF06-744C-B5AE-198676F4910C}"/>
                  </a:ext>
                </a:extLst>
              </p:cNvPr>
              <p:cNvCxnSpPr>
                <a:cxnSpLocks/>
                <a:stCxn id="41" idx="5"/>
                <a:endCxn id="44" idx="0"/>
              </p:cNvCxnSpPr>
              <p:nvPr/>
            </p:nvCxnSpPr>
            <p:spPr>
              <a:xfrm>
                <a:off x="5513103" y="2270612"/>
                <a:ext cx="212839" cy="33752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683258-4C14-594E-AE5C-BEE9E164B8CF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flipH="1">
                <a:off x="5431631" y="2720910"/>
                <a:ext cx="255196" cy="414412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9F2FFBD-5F9F-F444-845C-5F000B9D92E6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5725942" y="2745920"/>
                <a:ext cx="0" cy="382094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59092F-4BEA-C049-9B78-F000B208FA3D}"/>
                  </a:ext>
                </a:extLst>
              </p:cNvPr>
              <p:cNvCxnSpPr>
                <a:cxnSpLocks/>
                <a:stCxn id="44" idx="5"/>
                <a:endCxn id="46" idx="0"/>
              </p:cNvCxnSpPr>
              <p:nvPr/>
            </p:nvCxnSpPr>
            <p:spPr>
              <a:xfrm>
                <a:off x="5773887" y="2725742"/>
                <a:ext cx="246366" cy="40363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7E3DAA7-A2AC-344A-930D-39E01B6CB468}"/>
                  </a:ext>
                </a:extLst>
              </p:cNvPr>
              <p:cNvSpPr/>
              <p:nvPr/>
            </p:nvSpPr>
            <p:spPr>
              <a:xfrm>
                <a:off x="6468517" y="2608597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4C3DDC9-E804-0A49-A6B3-8DA67A193C31}"/>
                  </a:ext>
                </a:extLst>
              </p:cNvPr>
              <p:cNvSpPr/>
              <p:nvPr/>
            </p:nvSpPr>
            <p:spPr>
              <a:xfrm>
                <a:off x="6643239" y="3129834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99AA12E-BFBC-5E4C-90DB-7603E4DFCFCF}"/>
                  </a:ext>
                </a:extLst>
              </p:cNvPr>
              <p:cNvSpPr/>
              <p:nvPr/>
            </p:nvSpPr>
            <p:spPr>
              <a:xfrm>
                <a:off x="6263942" y="3135322"/>
                <a:ext cx="135608" cy="13778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0F3EC76-B081-3D4E-9825-A4DF18637737}"/>
                  </a:ext>
                </a:extLst>
              </p:cNvPr>
              <p:cNvCxnSpPr>
                <a:cxnSpLocks/>
                <a:stCxn id="41" idx="6"/>
                <a:endCxn id="85" idx="0"/>
              </p:cNvCxnSpPr>
              <p:nvPr/>
            </p:nvCxnSpPr>
            <p:spPr>
              <a:xfrm>
                <a:off x="5532962" y="2221899"/>
                <a:ext cx="1003359" cy="38669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3B54E74-9FA8-A34B-A4A6-22F17AE3EA15}"/>
                  </a:ext>
                </a:extLst>
              </p:cNvPr>
              <p:cNvCxnSpPr>
                <a:cxnSpLocks/>
                <a:stCxn id="85" idx="3"/>
                <a:endCxn id="88" idx="0"/>
              </p:cNvCxnSpPr>
              <p:nvPr/>
            </p:nvCxnSpPr>
            <p:spPr>
              <a:xfrm flipH="1">
                <a:off x="6331746" y="2726201"/>
                <a:ext cx="156630" cy="40912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3A16DDF-C1FC-E542-B08A-25767C2BD971}"/>
                  </a:ext>
                </a:extLst>
              </p:cNvPr>
              <p:cNvCxnSpPr>
                <a:cxnSpLocks/>
                <a:stCxn id="85" idx="5"/>
                <a:endCxn id="87" idx="0"/>
              </p:cNvCxnSpPr>
              <p:nvPr/>
            </p:nvCxnSpPr>
            <p:spPr>
              <a:xfrm>
                <a:off x="6584266" y="2726201"/>
                <a:ext cx="126777" cy="40363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654B25-0FE4-5946-A3B9-61819CCA2A84}"/>
              </a:ext>
            </a:extLst>
          </p:cNvPr>
          <p:cNvGrpSpPr/>
          <p:nvPr/>
        </p:nvGrpSpPr>
        <p:grpSpPr>
          <a:xfrm>
            <a:off x="5245014" y="2669370"/>
            <a:ext cx="2620105" cy="2392050"/>
            <a:chOff x="6937131" y="2273476"/>
            <a:chExt cx="2620105" cy="23920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5C6CF66-4D95-D241-A0A2-47F05BF8EF6E}"/>
                </a:ext>
              </a:extLst>
            </p:cNvPr>
            <p:cNvSpPr/>
            <p:nvPr/>
          </p:nvSpPr>
          <p:spPr>
            <a:xfrm>
              <a:off x="6937131" y="2273476"/>
              <a:ext cx="2620105" cy="2392050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0E87F1-8BB1-3D44-8FDF-E1F358B6668A}"/>
                </a:ext>
              </a:extLst>
            </p:cNvPr>
            <p:cNvGrpSpPr/>
            <p:nvPr/>
          </p:nvGrpSpPr>
          <p:grpSpPr>
            <a:xfrm>
              <a:off x="7100472" y="2465894"/>
              <a:ext cx="2251790" cy="2007214"/>
              <a:chOff x="6094412" y="1338367"/>
              <a:chExt cx="2251790" cy="2007214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FEF9A2-7D83-E842-92D6-EA5215785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4960" y="1338367"/>
                <a:ext cx="0" cy="200721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0DA99E-787D-3B4A-BDE1-9D4EE71509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4963" y="3345581"/>
                <a:ext cx="2241239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EC4C75F-261E-654D-A02E-C5F9AC4A9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89823" y="1967757"/>
                <a:ext cx="630070" cy="611735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39B8125-FA97-E744-A3EA-B54D68351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509" y="1967756"/>
                <a:ext cx="1074314" cy="1"/>
              </a:xfrm>
              <a:prstGeom prst="straightConnector1">
                <a:avLst/>
              </a:prstGeom>
              <a:grpFill/>
              <a:ln w="12700">
                <a:solidFill>
                  <a:srgbClr val="007B98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C0130CE-E4C3-324F-B350-E91D75617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12" y="2579492"/>
                <a:ext cx="1731492" cy="1"/>
              </a:xfrm>
              <a:prstGeom prst="straightConnector1">
                <a:avLst/>
              </a:prstGeom>
              <a:grpFill/>
              <a:ln w="12700">
                <a:solidFill>
                  <a:srgbClr val="BF5017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FA0F3D5-A045-2948-B95E-76ED4886AC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5904" y="2579493"/>
                <a:ext cx="0" cy="766088"/>
              </a:xfrm>
              <a:prstGeom prst="straightConnector1">
                <a:avLst/>
              </a:prstGeom>
              <a:grpFill/>
              <a:ln w="12700">
                <a:solidFill>
                  <a:srgbClr val="BF5017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8ACF9E1-9E93-6144-BA90-C1A5FA5A3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9823" y="1980710"/>
                <a:ext cx="0" cy="1364871"/>
              </a:xfrm>
              <a:prstGeom prst="straightConnector1">
                <a:avLst/>
              </a:prstGeom>
              <a:grpFill/>
              <a:ln w="12700">
                <a:solidFill>
                  <a:srgbClr val="007B98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84AC58-EF9B-E246-8B54-F333DA10E2A0}"/>
              </a:ext>
            </a:extLst>
          </p:cNvPr>
          <p:cNvGrpSpPr/>
          <p:nvPr/>
        </p:nvGrpSpPr>
        <p:grpSpPr>
          <a:xfrm>
            <a:off x="7769916" y="3164404"/>
            <a:ext cx="2713411" cy="2444554"/>
            <a:chOff x="8848474" y="3507838"/>
            <a:chExt cx="2713411" cy="2444554"/>
          </a:xfrm>
          <a:solidFill>
            <a:srgbClr val="FFD3D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A1F3B75-3FFB-BD49-B323-AE1FB7F4BE6E}"/>
                </a:ext>
              </a:extLst>
            </p:cNvPr>
            <p:cNvSpPr/>
            <p:nvPr/>
          </p:nvSpPr>
          <p:spPr>
            <a:xfrm>
              <a:off x="8848474" y="3507838"/>
              <a:ext cx="2713411" cy="2444554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CA4E54-BA4C-7046-85A2-6888241F9D55}"/>
                </a:ext>
              </a:extLst>
            </p:cNvPr>
            <p:cNvGrpSpPr/>
            <p:nvPr/>
          </p:nvGrpSpPr>
          <p:grpSpPr>
            <a:xfrm>
              <a:off x="9023059" y="3679157"/>
              <a:ext cx="2335124" cy="2204046"/>
              <a:chOff x="6325299" y="2751992"/>
              <a:chExt cx="1877924" cy="1878731"/>
            </a:xfrm>
            <a:grpFill/>
          </p:grpSpPr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A1F6E8FC-2D97-DB4E-A81E-279ECAC59023}"/>
                  </a:ext>
                </a:extLst>
              </p:cNvPr>
              <p:cNvSpPr/>
              <p:nvPr/>
            </p:nvSpPr>
            <p:spPr>
              <a:xfrm>
                <a:off x="6325299" y="3942826"/>
                <a:ext cx="620785" cy="687897"/>
              </a:xfrm>
              <a:prstGeom prst="arc">
                <a:avLst/>
              </a:prstGeom>
              <a:grpFill/>
              <a:ln w="12700">
                <a:solidFill>
                  <a:srgbClr val="BF5017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C4CF02-4BD0-8D4B-9E88-8F41B1C09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800" y="2751992"/>
                <a:ext cx="0" cy="171095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262C6E8-380A-C146-99A1-D4D8EC0B88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802" y="4462943"/>
                <a:ext cx="180242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11449D4-6448-8749-B1CC-B462EA51928E}"/>
                  </a:ext>
                </a:extLst>
              </p:cNvPr>
              <p:cNvCxnSpPr/>
              <p:nvPr/>
            </p:nvCxnSpPr>
            <p:spPr>
              <a:xfrm flipV="1">
                <a:off x="6400800" y="3053593"/>
                <a:ext cx="545284" cy="140935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6C3FFBA-6098-274D-88D1-974150188DB3}"/>
                  </a:ext>
                </a:extLst>
              </p:cNvPr>
              <p:cNvCxnSpPr/>
              <p:nvPr/>
            </p:nvCxnSpPr>
            <p:spPr>
              <a:xfrm flipV="1">
                <a:off x="6400800" y="3288484"/>
                <a:ext cx="872455" cy="1174459"/>
              </a:xfrm>
              <a:prstGeom prst="straightConnector1">
                <a:avLst/>
              </a:prstGeom>
              <a:grpFill/>
              <a:ln w="12700">
                <a:solidFill>
                  <a:srgbClr val="007B98"/>
                </a:solidFill>
                <a:tailEnd type="arrow"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7FCE210-E24F-144A-89F1-25009F377EF0}"/>
                  </a:ext>
                </a:extLst>
              </p:cNvPr>
              <p:cNvCxnSpPr/>
              <p:nvPr/>
            </p:nvCxnSpPr>
            <p:spPr>
              <a:xfrm flipV="1">
                <a:off x="6400800" y="4177717"/>
                <a:ext cx="1400961" cy="285226"/>
              </a:xfrm>
              <a:prstGeom prst="straightConnector1">
                <a:avLst/>
              </a:prstGeom>
              <a:grpFill/>
              <a:ln w="12700">
                <a:solidFill>
                  <a:srgbClr val="BF501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60EB7D51-3691-D84E-8C85-2EEC32DF2DC3}"/>
                  </a:ext>
                </a:extLst>
              </p:cNvPr>
              <p:cNvSpPr/>
              <p:nvPr/>
            </p:nvSpPr>
            <p:spPr>
              <a:xfrm>
                <a:off x="6673442" y="3523377"/>
                <a:ext cx="272642" cy="234892"/>
              </a:xfrm>
              <a:prstGeom prst="arc">
                <a:avLst/>
              </a:prstGeom>
              <a:grpFill/>
              <a:ln w="12700">
                <a:solidFill>
                  <a:srgbClr val="007B9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A8031CB-EDC4-5744-BDB4-63D3314C4A24}"/>
              </a:ext>
            </a:extLst>
          </p:cNvPr>
          <p:cNvSpPr txBox="1"/>
          <p:nvPr/>
        </p:nvSpPr>
        <p:spPr>
          <a:xfrm>
            <a:off x="1341746" y="24391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A97"/>
                </a:solidFill>
              </a:rPr>
              <a:t>Rules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70DC3E-0C35-9B45-BB3D-D1BE96B7C103}"/>
              </a:ext>
            </a:extLst>
          </p:cNvPr>
          <p:cNvSpPr txBox="1"/>
          <p:nvPr/>
        </p:nvSpPr>
        <p:spPr>
          <a:xfrm>
            <a:off x="3277585" y="398849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A97"/>
                </a:solidFill>
              </a:rPr>
              <a:t>Decision trees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3F0C76-5602-0942-B200-4841A8ED8744}"/>
              </a:ext>
            </a:extLst>
          </p:cNvPr>
          <p:cNvSpPr txBox="1"/>
          <p:nvPr/>
        </p:nvSpPr>
        <p:spPr>
          <a:xfrm>
            <a:off x="5499558" y="511140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A97"/>
                </a:solidFill>
              </a:rPr>
              <a:t>Euclidean distance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F61F40-C3FE-364D-A914-885B4F833457}"/>
              </a:ext>
            </a:extLst>
          </p:cNvPr>
          <p:cNvSpPr txBox="1"/>
          <p:nvPr/>
        </p:nvSpPr>
        <p:spPr>
          <a:xfrm>
            <a:off x="8190939" y="56185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A97"/>
                </a:solidFill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87066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Limiting the number of recommendations</a:t>
            </a:r>
          </a:p>
          <a:p>
            <a:pPr lvl="1"/>
            <a:r>
              <a:rPr lang="en-US" dirty="0"/>
              <a:t>Ordering recommendations</a:t>
            </a:r>
          </a:p>
          <a:p>
            <a:pPr lvl="1"/>
            <a:r>
              <a:rPr lang="en-US" dirty="0"/>
              <a:t>Sampling recommendations</a:t>
            </a:r>
          </a:p>
          <a:p>
            <a:pPr lvl="1"/>
            <a:r>
              <a:rPr lang="en-US" dirty="0"/>
              <a:t>Remembering past recommendations</a:t>
            </a:r>
          </a:p>
          <a:p>
            <a:pPr lvl="1"/>
            <a:r>
              <a:rPr lang="en-US" dirty="0"/>
              <a:t>Evaluating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9959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Recommendation System Basics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DSE Graph and Recommendations</a:t>
            </a:r>
            <a:endParaRPr lang="en-US" dirty="0">
              <a:solidFill>
                <a:schemeClr val="accent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Overview of the </a:t>
            </a:r>
            <a:r>
              <a:rPr lang="en-US" dirty="0" err="1"/>
              <a:t>KillrVideo</a:t>
            </a:r>
            <a:r>
              <a:rPr lang="en-US" dirty="0"/>
              <a:t> Graph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Similarity Measures in Gremlin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Demo of Recommender Traversals</a:t>
            </a:r>
          </a:p>
        </p:txBody>
      </p:sp>
    </p:spTree>
    <p:extLst>
      <p:ext uri="{BB962C8B-B14F-4D97-AF65-F5344CB8AC3E}">
        <p14:creationId xmlns:p14="http://schemas.microsoft.com/office/powerpoint/2010/main" val="69750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DataStax Enterprise Graph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Real-time</a:t>
            </a:r>
          </a:p>
          <a:p>
            <a:pPr lvl="1"/>
            <a:r>
              <a:rPr lang="en-US" dirty="0"/>
              <a:t>Analytics-ready</a:t>
            </a:r>
          </a:p>
          <a:p>
            <a:pPr lvl="1"/>
            <a:r>
              <a:rPr lang="en-US" dirty="0" err="1"/>
              <a:t>TinkerPop</a:t>
            </a:r>
            <a:r>
              <a:rPr lang="en-US" dirty="0"/>
              <a:t>™-enabled</a:t>
            </a:r>
          </a:p>
          <a:p>
            <a:pPr lvl="1"/>
            <a:r>
              <a:rPr lang="en-US" dirty="0"/>
              <a:t>Graph Database Management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4E343-2580-EB4D-BA2E-8EE06628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5" y="1692275"/>
            <a:ext cx="2594536" cy="10637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CB42A5-AD6C-684E-A41C-B1AD03938DFA}"/>
              </a:ext>
            </a:extLst>
          </p:cNvPr>
          <p:cNvSpPr/>
          <p:nvPr/>
        </p:nvSpPr>
        <p:spPr>
          <a:xfrm>
            <a:off x="5955957" y="1692275"/>
            <a:ext cx="4680122" cy="404126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E7E6E36-2BFC-D64B-81CD-C42CF43A32ED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86889" y="83608"/>
                </a:moveTo>
                <a:arcTo wR="1665778" hR="1665778" stAng="17293802" swAng="-5440724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622CC4A-8D79-9E47-B686-BD08A2B3534F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9705" y="496142"/>
                </a:moveTo>
                <a:arcTo wR="1665778" hR="1665778" stAng="13476014" swAng="-5352028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E924215-EF4F-974C-A6F1-827DCED0BB3E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828" y="2169000"/>
                </a:moveTo>
                <a:arcTo wR="1665778" hR="1665778" stAng="9744995" swAng="-5721406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1B4FF7D-888C-6447-8F13-440CFAE686A2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16508" y="3199815"/>
                </a:moveTo>
                <a:arcTo wR="1665778" hR="1665778" stAng="6776411" swAng="-5721406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E68D83C-37D3-CE45-BE8D-9A9D185271F8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51852" y="2835415"/>
                </a:moveTo>
                <a:arcTo wR="1665778" hR="1665778" stAng="2676014" swAng="-5352028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18809C29-5387-C741-8DFD-C2A30B669921}"/>
              </a:ext>
            </a:extLst>
          </p:cNvPr>
          <p:cNvSpPr/>
          <p:nvPr/>
        </p:nvSpPr>
        <p:spPr>
          <a:xfrm>
            <a:off x="6731550" y="2047126"/>
            <a:ext cx="3331557" cy="333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54011" y="1163447"/>
                </a:moveTo>
                <a:arcTo wR="1665778" hR="1665778" stAng="20546922" swAng="-5440724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045D6-992F-5B45-9198-91489A45A4A6}"/>
              </a:ext>
            </a:extLst>
          </p:cNvPr>
          <p:cNvSpPr txBox="1"/>
          <p:nvPr/>
        </p:nvSpPr>
        <p:spPr>
          <a:xfrm>
            <a:off x="7703949" y="349126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Applications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1E0A676-0CC7-3A4D-AE22-51236B620201}"/>
              </a:ext>
            </a:extLst>
          </p:cNvPr>
          <p:cNvSpPr/>
          <p:nvPr/>
        </p:nvSpPr>
        <p:spPr>
          <a:xfrm>
            <a:off x="7853448" y="1693603"/>
            <a:ext cx="1087762" cy="707045"/>
          </a:xfrm>
          <a:custGeom>
            <a:avLst/>
            <a:gdLst>
              <a:gd name="connsiteX0" fmla="*/ 0 w 1087762"/>
              <a:gd name="connsiteY0" fmla="*/ 117843 h 707045"/>
              <a:gd name="connsiteX1" fmla="*/ 117843 w 1087762"/>
              <a:gd name="connsiteY1" fmla="*/ 0 h 707045"/>
              <a:gd name="connsiteX2" fmla="*/ 969919 w 1087762"/>
              <a:gd name="connsiteY2" fmla="*/ 0 h 707045"/>
              <a:gd name="connsiteX3" fmla="*/ 1087762 w 1087762"/>
              <a:gd name="connsiteY3" fmla="*/ 117843 h 707045"/>
              <a:gd name="connsiteX4" fmla="*/ 1087762 w 1087762"/>
              <a:gd name="connsiteY4" fmla="*/ 589202 h 707045"/>
              <a:gd name="connsiteX5" fmla="*/ 969919 w 1087762"/>
              <a:gd name="connsiteY5" fmla="*/ 707045 h 707045"/>
              <a:gd name="connsiteX6" fmla="*/ 117843 w 1087762"/>
              <a:gd name="connsiteY6" fmla="*/ 707045 h 707045"/>
              <a:gd name="connsiteX7" fmla="*/ 0 w 1087762"/>
              <a:gd name="connsiteY7" fmla="*/ 589202 h 707045"/>
              <a:gd name="connsiteX8" fmla="*/ 0 w 1087762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62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969919" y="0"/>
                </a:lnTo>
                <a:cubicBezTo>
                  <a:pt x="1035002" y="0"/>
                  <a:pt x="1087762" y="52760"/>
                  <a:pt x="1087762" y="117843"/>
                </a:cubicBezTo>
                <a:lnTo>
                  <a:pt x="1087762" y="589202"/>
                </a:lnTo>
                <a:cubicBezTo>
                  <a:pt x="1087762" y="654285"/>
                  <a:pt x="1035002" y="707045"/>
                  <a:pt x="969919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Efficient</a:t>
            </a:r>
            <a:endParaRPr lang="en-US" sz="1800" kern="1200" dirty="0">
              <a:solidFill>
                <a:srgbClr val="007A97"/>
              </a:solidFill>
              <a:effectLst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1CE0E77-C090-D644-B72E-D95DCB4E6C64}"/>
              </a:ext>
            </a:extLst>
          </p:cNvPr>
          <p:cNvSpPr/>
          <p:nvPr/>
        </p:nvSpPr>
        <p:spPr>
          <a:xfrm>
            <a:off x="6410841" y="2526492"/>
            <a:ext cx="1087762" cy="707045"/>
          </a:xfrm>
          <a:custGeom>
            <a:avLst/>
            <a:gdLst>
              <a:gd name="connsiteX0" fmla="*/ 0 w 1087762"/>
              <a:gd name="connsiteY0" fmla="*/ 117843 h 707045"/>
              <a:gd name="connsiteX1" fmla="*/ 117843 w 1087762"/>
              <a:gd name="connsiteY1" fmla="*/ 0 h 707045"/>
              <a:gd name="connsiteX2" fmla="*/ 969919 w 1087762"/>
              <a:gd name="connsiteY2" fmla="*/ 0 h 707045"/>
              <a:gd name="connsiteX3" fmla="*/ 1087762 w 1087762"/>
              <a:gd name="connsiteY3" fmla="*/ 117843 h 707045"/>
              <a:gd name="connsiteX4" fmla="*/ 1087762 w 1087762"/>
              <a:gd name="connsiteY4" fmla="*/ 589202 h 707045"/>
              <a:gd name="connsiteX5" fmla="*/ 969919 w 1087762"/>
              <a:gd name="connsiteY5" fmla="*/ 707045 h 707045"/>
              <a:gd name="connsiteX6" fmla="*/ 117843 w 1087762"/>
              <a:gd name="connsiteY6" fmla="*/ 707045 h 707045"/>
              <a:gd name="connsiteX7" fmla="*/ 0 w 1087762"/>
              <a:gd name="connsiteY7" fmla="*/ 589202 h 707045"/>
              <a:gd name="connsiteX8" fmla="*/ 0 w 1087762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62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969919" y="0"/>
                </a:lnTo>
                <a:cubicBezTo>
                  <a:pt x="1035002" y="0"/>
                  <a:pt x="1087762" y="52760"/>
                  <a:pt x="1087762" y="117843"/>
                </a:cubicBezTo>
                <a:lnTo>
                  <a:pt x="1087762" y="589202"/>
                </a:lnTo>
                <a:cubicBezTo>
                  <a:pt x="1087762" y="654285"/>
                  <a:pt x="1035002" y="707045"/>
                  <a:pt x="969919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Scalable</a:t>
            </a:r>
            <a:endParaRPr lang="en-US" sz="1800" kern="1200" dirty="0">
              <a:solidFill>
                <a:srgbClr val="007A97"/>
              </a:solidFill>
              <a:effectLst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8644C73-773C-EB48-824C-DC122726B1BD}"/>
              </a:ext>
            </a:extLst>
          </p:cNvPr>
          <p:cNvSpPr/>
          <p:nvPr/>
        </p:nvSpPr>
        <p:spPr>
          <a:xfrm>
            <a:off x="6208218" y="4192271"/>
            <a:ext cx="1493008" cy="707045"/>
          </a:xfrm>
          <a:custGeom>
            <a:avLst/>
            <a:gdLst>
              <a:gd name="connsiteX0" fmla="*/ 0 w 1493008"/>
              <a:gd name="connsiteY0" fmla="*/ 117843 h 707045"/>
              <a:gd name="connsiteX1" fmla="*/ 117843 w 1493008"/>
              <a:gd name="connsiteY1" fmla="*/ 0 h 707045"/>
              <a:gd name="connsiteX2" fmla="*/ 1375165 w 1493008"/>
              <a:gd name="connsiteY2" fmla="*/ 0 h 707045"/>
              <a:gd name="connsiteX3" fmla="*/ 1493008 w 1493008"/>
              <a:gd name="connsiteY3" fmla="*/ 117843 h 707045"/>
              <a:gd name="connsiteX4" fmla="*/ 1493008 w 1493008"/>
              <a:gd name="connsiteY4" fmla="*/ 589202 h 707045"/>
              <a:gd name="connsiteX5" fmla="*/ 1375165 w 1493008"/>
              <a:gd name="connsiteY5" fmla="*/ 707045 h 707045"/>
              <a:gd name="connsiteX6" fmla="*/ 117843 w 1493008"/>
              <a:gd name="connsiteY6" fmla="*/ 707045 h 707045"/>
              <a:gd name="connsiteX7" fmla="*/ 0 w 1493008"/>
              <a:gd name="connsiteY7" fmla="*/ 589202 h 707045"/>
              <a:gd name="connsiteX8" fmla="*/ 0 w 1493008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3008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1375165" y="0"/>
                </a:lnTo>
                <a:cubicBezTo>
                  <a:pt x="1440248" y="0"/>
                  <a:pt x="1493008" y="52760"/>
                  <a:pt x="1493008" y="117843"/>
                </a:cubicBezTo>
                <a:lnTo>
                  <a:pt x="1493008" y="589202"/>
                </a:lnTo>
                <a:cubicBezTo>
                  <a:pt x="1493008" y="654285"/>
                  <a:pt x="1440248" y="707045"/>
                  <a:pt x="1375165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Distributed</a:t>
            </a:r>
            <a:endParaRPr lang="en-US" sz="1800" kern="1200" dirty="0">
              <a:solidFill>
                <a:srgbClr val="007A97"/>
              </a:solidFill>
              <a:effectLst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1D9E6AC-B577-E941-89E0-BFA57E51988E}"/>
              </a:ext>
            </a:extLst>
          </p:cNvPr>
          <p:cNvSpPr/>
          <p:nvPr/>
        </p:nvSpPr>
        <p:spPr>
          <a:xfrm>
            <a:off x="7725141" y="5025161"/>
            <a:ext cx="1344376" cy="707045"/>
          </a:xfrm>
          <a:custGeom>
            <a:avLst/>
            <a:gdLst>
              <a:gd name="connsiteX0" fmla="*/ 0 w 1344376"/>
              <a:gd name="connsiteY0" fmla="*/ 117843 h 707045"/>
              <a:gd name="connsiteX1" fmla="*/ 117843 w 1344376"/>
              <a:gd name="connsiteY1" fmla="*/ 0 h 707045"/>
              <a:gd name="connsiteX2" fmla="*/ 1226533 w 1344376"/>
              <a:gd name="connsiteY2" fmla="*/ 0 h 707045"/>
              <a:gd name="connsiteX3" fmla="*/ 1344376 w 1344376"/>
              <a:gd name="connsiteY3" fmla="*/ 117843 h 707045"/>
              <a:gd name="connsiteX4" fmla="*/ 1344376 w 1344376"/>
              <a:gd name="connsiteY4" fmla="*/ 589202 h 707045"/>
              <a:gd name="connsiteX5" fmla="*/ 1226533 w 1344376"/>
              <a:gd name="connsiteY5" fmla="*/ 707045 h 707045"/>
              <a:gd name="connsiteX6" fmla="*/ 117843 w 1344376"/>
              <a:gd name="connsiteY6" fmla="*/ 707045 h 707045"/>
              <a:gd name="connsiteX7" fmla="*/ 0 w 1344376"/>
              <a:gd name="connsiteY7" fmla="*/ 589202 h 707045"/>
              <a:gd name="connsiteX8" fmla="*/ 0 w 1344376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4376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1226533" y="0"/>
                </a:lnTo>
                <a:cubicBezTo>
                  <a:pt x="1291616" y="0"/>
                  <a:pt x="1344376" y="52760"/>
                  <a:pt x="1344376" y="117843"/>
                </a:cubicBezTo>
                <a:lnTo>
                  <a:pt x="1344376" y="589202"/>
                </a:lnTo>
                <a:cubicBezTo>
                  <a:pt x="1344376" y="654285"/>
                  <a:pt x="1291616" y="707045"/>
                  <a:pt x="1226533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Always</a:t>
            </a:r>
            <a:r>
              <a:rPr lang="en-US" sz="1800" b="0" kern="1200" cap="none" spc="0" dirty="0">
                <a:ln w="0"/>
                <a:solidFill>
                  <a:srgbClr val="007A9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15B5F42-ED6B-9940-904B-C42FEEF70585}"/>
              </a:ext>
            </a:extLst>
          </p:cNvPr>
          <p:cNvSpPr/>
          <p:nvPr/>
        </p:nvSpPr>
        <p:spPr>
          <a:xfrm>
            <a:off x="9296055" y="4192271"/>
            <a:ext cx="1087762" cy="707045"/>
          </a:xfrm>
          <a:custGeom>
            <a:avLst/>
            <a:gdLst>
              <a:gd name="connsiteX0" fmla="*/ 0 w 1087762"/>
              <a:gd name="connsiteY0" fmla="*/ 117843 h 707045"/>
              <a:gd name="connsiteX1" fmla="*/ 117843 w 1087762"/>
              <a:gd name="connsiteY1" fmla="*/ 0 h 707045"/>
              <a:gd name="connsiteX2" fmla="*/ 969919 w 1087762"/>
              <a:gd name="connsiteY2" fmla="*/ 0 h 707045"/>
              <a:gd name="connsiteX3" fmla="*/ 1087762 w 1087762"/>
              <a:gd name="connsiteY3" fmla="*/ 117843 h 707045"/>
              <a:gd name="connsiteX4" fmla="*/ 1087762 w 1087762"/>
              <a:gd name="connsiteY4" fmla="*/ 589202 h 707045"/>
              <a:gd name="connsiteX5" fmla="*/ 969919 w 1087762"/>
              <a:gd name="connsiteY5" fmla="*/ 707045 h 707045"/>
              <a:gd name="connsiteX6" fmla="*/ 117843 w 1087762"/>
              <a:gd name="connsiteY6" fmla="*/ 707045 h 707045"/>
              <a:gd name="connsiteX7" fmla="*/ 0 w 1087762"/>
              <a:gd name="connsiteY7" fmla="*/ 589202 h 707045"/>
              <a:gd name="connsiteX8" fmla="*/ 0 w 1087762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62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969919" y="0"/>
                </a:lnTo>
                <a:cubicBezTo>
                  <a:pt x="1035002" y="0"/>
                  <a:pt x="1087762" y="52760"/>
                  <a:pt x="1087762" y="117843"/>
                </a:cubicBezTo>
                <a:lnTo>
                  <a:pt x="1087762" y="589202"/>
                </a:lnTo>
                <a:cubicBezTo>
                  <a:pt x="1087762" y="654285"/>
                  <a:pt x="1035002" y="707045"/>
                  <a:pt x="969919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Secure</a:t>
            </a:r>
            <a:endParaRPr lang="en-US" sz="1800" kern="1200" dirty="0">
              <a:solidFill>
                <a:srgbClr val="007A97"/>
              </a:solidFill>
              <a:effectLst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BA9D1EF-1CFA-1A49-A8BA-15AAB70AE6EF}"/>
              </a:ext>
            </a:extLst>
          </p:cNvPr>
          <p:cNvSpPr/>
          <p:nvPr/>
        </p:nvSpPr>
        <p:spPr>
          <a:xfrm>
            <a:off x="9296055" y="2526492"/>
            <a:ext cx="1087762" cy="707045"/>
          </a:xfrm>
          <a:custGeom>
            <a:avLst/>
            <a:gdLst>
              <a:gd name="connsiteX0" fmla="*/ 0 w 1087762"/>
              <a:gd name="connsiteY0" fmla="*/ 117843 h 707045"/>
              <a:gd name="connsiteX1" fmla="*/ 117843 w 1087762"/>
              <a:gd name="connsiteY1" fmla="*/ 0 h 707045"/>
              <a:gd name="connsiteX2" fmla="*/ 969919 w 1087762"/>
              <a:gd name="connsiteY2" fmla="*/ 0 h 707045"/>
              <a:gd name="connsiteX3" fmla="*/ 1087762 w 1087762"/>
              <a:gd name="connsiteY3" fmla="*/ 117843 h 707045"/>
              <a:gd name="connsiteX4" fmla="*/ 1087762 w 1087762"/>
              <a:gd name="connsiteY4" fmla="*/ 589202 h 707045"/>
              <a:gd name="connsiteX5" fmla="*/ 969919 w 1087762"/>
              <a:gd name="connsiteY5" fmla="*/ 707045 h 707045"/>
              <a:gd name="connsiteX6" fmla="*/ 117843 w 1087762"/>
              <a:gd name="connsiteY6" fmla="*/ 707045 h 707045"/>
              <a:gd name="connsiteX7" fmla="*/ 0 w 1087762"/>
              <a:gd name="connsiteY7" fmla="*/ 589202 h 707045"/>
              <a:gd name="connsiteX8" fmla="*/ 0 w 1087762"/>
              <a:gd name="connsiteY8" fmla="*/ 117843 h 7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62" h="707045">
                <a:moveTo>
                  <a:pt x="0" y="117843"/>
                </a:moveTo>
                <a:cubicBezTo>
                  <a:pt x="0" y="52760"/>
                  <a:pt x="52760" y="0"/>
                  <a:pt x="117843" y="0"/>
                </a:cubicBezTo>
                <a:lnTo>
                  <a:pt x="969919" y="0"/>
                </a:lnTo>
                <a:cubicBezTo>
                  <a:pt x="1035002" y="0"/>
                  <a:pt x="1087762" y="52760"/>
                  <a:pt x="1087762" y="117843"/>
                </a:cubicBezTo>
                <a:lnTo>
                  <a:pt x="1087762" y="589202"/>
                </a:lnTo>
                <a:cubicBezTo>
                  <a:pt x="1087762" y="654285"/>
                  <a:pt x="1035002" y="707045"/>
                  <a:pt x="969919" y="707045"/>
                </a:cubicBezTo>
                <a:lnTo>
                  <a:pt x="117843" y="707045"/>
                </a:lnTo>
                <a:cubicBezTo>
                  <a:pt x="52760" y="707045"/>
                  <a:pt x="0" y="654285"/>
                  <a:pt x="0" y="589202"/>
                </a:cubicBezTo>
                <a:lnTo>
                  <a:pt x="0" y="11784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95" tIns="103095" rIns="103095" bIns="10309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kern="1200" cap="none" spc="0" dirty="0">
                <a:ln w="0"/>
                <a:solidFill>
                  <a:srgbClr val="007A97"/>
                </a:solidFill>
                <a:effectLst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50176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CD9F-04DA-3A42-9125-2F5A4BE0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DataStax Enterprise Graph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6BDD94-63D0-E146-9834-E0446414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6" y="1693985"/>
            <a:ext cx="10408200" cy="41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0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DSE Graph and Recommendations 	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737C7-4978-5844-92D2-59A069A01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70698"/>
              </p:ext>
            </p:extLst>
          </p:nvPr>
        </p:nvGraphicFramePr>
        <p:xfrm>
          <a:off x="411674" y="1722695"/>
          <a:ext cx="10235811" cy="43586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245394">
                  <a:extLst>
                    <a:ext uri="{9D8B030D-6E8A-4147-A177-3AD203B41FA5}">
                      <a16:colId xmlns:a16="http://schemas.microsoft.com/office/drawing/2014/main" val="389904916"/>
                    </a:ext>
                  </a:extLst>
                </a:gridCol>
                <a:gridCol w="4990417">
                  <a:extLst>
                    <a:ext uri="{9D8B030D-6E8A-4147-A177-3AD203B41FA5}">
                      <a16:colId xmlns:a16="http://schemas.microsoft.com/office/drawing/2014/main" val="201353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Recommendation System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DSE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5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Capturing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9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Traversing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77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Real-time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OLTP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3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Offline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OLAP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Complex computations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Gremlin and other 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High</a:t>
                      </a:r>
                      <a:endParaRPr lang="en-US" sz="2000" dirty="0">
                        <a:effectLst/>
                        <a:latin typeface="Apple Color Emoji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1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High</a:t>
                      </a:r>
                      <a:endParaRPr lang="en-US" sz="2000" dirty="0">
                        <a:effectLst/>
                        <a:latin typeface="Apple Color Emoji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98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Always on</a:t>
                      </a:r>
                      <a:endParaRPr lang="en-US" sz="2000" dirty="0">
                        <a:effectLst/>
                        <a:latin typeface="Apple Color Emoji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1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Enterprise</a:t>
                      </a:r>
                      <a:endParaRPr lang="en-US" sz="2000" dirty="0">
                        <a:effectLst/>
                        <a:latin typeface="Apple Color Emoji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2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Cloud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pple Color Emoji" pitchFamily="2" charset="0"/>
                        </a:rPr>
                        <a:t>✅ </a:t>
                      </a:r>
                      <a:r>
                        <a:rPr lang="en-US" sz="2000" dirty="0"/>
                        <a:t>Multi, hybrid</a:t>
                      </a:r>
                      <a:endParaRPr lang="en-US" sz="2000" dirty="0">
                        <a:effectLst/>
                        <a:latin typeface="Apple Color Emoji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2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82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76889" y="3436362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560812" y="3436362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430492" y="3436362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 + DSE Graph</a:t>
            </a:r>
            <a:br>
              <a:rPr lang="en-US" dirty="0"/>
            </a:br>
            <a:r>
              <a:rPr lang="en-US" dirty="0">
                <a:solidFill>
                  <a:srgbClr val="CA5F14"/>
                </a:solidFill>
              </a:rPr>
              <a:t>Example Design 1</a:t>
            </a:r>
            <a:r>
              <a:rPr lang="en-US" dirty="0"/>
              <a:t>	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631605" y="3436363"/>
            <a:ext cx="1597110" cy="2735840"/>
            <a:chOff x="3354681" y="2181110"/>
            <a:chExt cx="1597110" cy="2735840"/>
          </a:xfrm>
          <a:noFill/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92186" y="3640644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92186" y="5083807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6327330" y="4293074"/>
            <a:ext cx="3042157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2E951-6D25-7149-8828-AD0FEAA1D00F}"/>
              </a:ext>
            </a:extLst>
          </p:cNvPr>
          <p:cNvCxnSpPr>
            <a:cxnSpLocks/>
          </p:cNvCxnSpPr>
          <p:nvPr/>
        </p:nvCxnSpPr>
        <p:spPr>
          <a:xfrm flipH="1">
            <a:off x="1553532" y="3805303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E41CCD-A1AF-7C4E-A7D8-0E2E1C18917F}"/>
              </a:ext>
            </a:extLst>
          </p:cNvPr>
          <p:cNvCxnSpPr>
            <a:cxnSpLocks/>
          </p:cNvCxnSpPr>
          <p:nvPr/>
        </p:nvCxnSpPr>
        <p:spPr>
          <a:xfrm flipH="1">
            <a:off x="1553532" y="4106331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EAAE68-F19F-7C4D-97ED-6ACB5A70E747}"/>
              </a:ext>
            </a:extLst>
          </p:cNvPr>
          <p:cNvSpPr/>
          <p:nvPr/>
        </p:nvSpPr>
        <p:spPr>
          <a:xfrm>
            <a:off x="2953856" y="3713756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D55A75-E0D4-9A41-8353-B9494F88EE92}"/>
              </a:ext>
            </a:extLst>
          </p:cNvPr>
          <p:cNvSpPr/>
          <p:nvPr/>
        </p:nvSpPr>
        <p:spPr>
          <a:xfrm>
            <a:off x="2953855" y="4023275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732847" y="3041797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571115-690D-674C-B2F5-331287C74D98}"/>
              </a:ext>
            </a:extLst>
          </p:cNvPr>
          <p:cNvCxnSpPr>
            <a:cxnSpLocks/>
          </p:cNvCxnSpPr>
          <p:nvPr/>
        </p:nvCxnSpPr>
        <p:spPr>
          <a:xfrm>
            <a:off x="6327329" y="5386301"/>
            <a:ext cx="3162660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69487" y="3436363"/>
            <a:ext cx="961296" cy="2735838"/>
          </a:xfrm>
          <a:prstGeom prst="rect">
            <a:avLst/>
          </a:prstGeom>
          <a:solidFill>
            <a:srgbClr val="007A97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 rot="16200000">
            <a:off x="8474406" y="4604225"/>
            <a:ext cx="273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DSE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4B78B-EC76-464D-B017-F2D454B559E1}"/>
              </a:ext>
            </a:extLst>
          </p:cNvPr>
          <p:cNvSpPr txBox="1"/>
          <p:nvPr/>
        </p:nvSpPr>
        <p:spPr>
          <a:xfrm>
            <a:off x="6787059" y="388459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OLTP traversals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69C31-7123-094A-A029-04DDFDDBD76F}"/>
              </a:ext>
            </a:extLst>
          </p:cNvPr>
          <p:cNvSpPr txBox="1"/>
          <p:nvPr/>
        </p:nvSpPr>
        <p:spPr>
          <a:xfrm>
            <a:off x="6787058" y="5005725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7080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76889" y="3436362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560812" y="3436362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 + DSE Graph</a:t>
            </a:r>
            <a:br>
              <a:rPr lang="en-US" dirty="0"/>
            </a:br>
            <a:r>
              <a:rPr lang="en-US" dirty="0">
                <a:solidFill>
                  <a:srgbClr val="CA5F14"/>
                </a:solidFill>
              </a:rPr>
              <a:t>Example Design 2</a:t>
            </a:r>
            <a:r>
              <a:rPr lang="en-US" dirty="0"/>
              <a:t>	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2A10DE-AF31-184B-808D-B38FC62424B8}"/>
              </a:ext>
            </a:extLst>
          </p:cNvPr>
          <p:cNvSpPr txBox="1"/>
          <p:nvPr/>
        </p:nvSpPr>
        <p:spPr>
          <a:xfrm rot="16200000">
            <a:off x="3617629" y="4450341"/>
            <a:ext cx="2735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Recommendation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6E82D6-8B7F-BA4F-9007-DC52E9077BC3}"/>
              </a:ext>
            </a:extLst>
          </p:cNvPr>
          <p:cNvGrpSpPr/>
          <p:nvPr/>
        </p:nvGrpSpPr>
        <p:grpSpPr>
          <a:xfrm>
            <a:off x="8474404" y="1243763"/>
            <a:ext cx="2735839" cy="896837"/>
            <a:chOff x="7941857" y="2219320"/>
            <a:chExt cx="2735839" cy="89683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B5A204-2C36-4A47-A170-E4E491A392D4}"/>
                </a:ext>
              </a:extLst>
            </p:cNvPr>
            <p:cNvSpPr/>
            <p:nvPr/>
          </p:nvSpPr>
          <p:spPr>
            <a:xfrm rot="5400000">
              <a:off x="8861358" y="1299820"/>
              <a:ext cx="896837" cy="2735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>
              <a:off x="7941857" y="2315809"/>
              <a:ext cx="27358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92186" y="3640644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92186" y="5083807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5430491" y="4293074"/>
            <a:ext cx="3938997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2E951-6D25-7149-8828-AD0FEAA1D00F}"/>
              </a:ext>
            </a:extLst>
          </p:cNvPr>
          <p:cNvCxnSpPr>
            <a:cxnSpLocks/>
          </p:cNvCxnSpPr>
          <p:nvPr/>
        </p:nvCxnSpPr>
        <p:spPr>
          <a:xfrm flipH="1">
            <a:off x="1553532" y="3805303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E41CCD-A1AF-7C4E-A7D8-0E2E1C18917F}"/>
              </a:ext>
            </a:extLst>
          </p:cNvPr>
          <p:cNvCxnSpPr>
            <a:cxnSpLocks/>
          </p:cNvCxnSpPr>
          <p:nvPr/>
        </p:nvCxnSpPr>
        <p:spPr>
          <a:xfrm flipH="1">
            <a:off x="1553532" y="4106331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EAAE68-F19F-7C4D-97ED-6ACB5A70E747}"/>
              </a:ext>
            </a:extLst>
          </p:cNvPr>
          <p:cNvSpPr/>
          <p:nvPr/>
        </p:nvSpPr>
        <p:spPr>
          <a:xfrm>
            <a:off x="2953856" y="3713756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D55A75-E0D4-9A41-8353-B9494F88EE92}"/>
              </a:ext>
            </a:extLst>
          </p:cNvPr>
          <p:cNvSpPr/>
          <p:nvPr/>
        </p:nvSpPr>
        <p:spPr>
          <a:xfrm>
            <a:off x="2953855" y="4023275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732847" y="3041797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571115-690D-674C-B2F5-331287C74D98}"/>
              </a:ext>
            </a:extLst>
          </p:cNvPr>
          <p:cNvCxnSpPr>
            <a:cxnSpLocks/>
          </p:cNvCxnSpPr>
          <p:nvPr/>
        </p:nvCxnSpPr>
        <p:spPr>
          <a:xfrm>
            <a:off x="5430491" y="5386301"/>
            <a:ext cx="4059498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69487" y="3436363"/>
            <a:ext cx="961296" cy="2735838"/>
          </a:xfrm>
          <a:prstGeom prst="rect">
            <a:avLst/>
          </a:prstGeom>
          <a:solidFill>
            <a:srgbClr val="007A97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 rot="16200000">
            <a:off x="8474406" y="4604225"/>
            <a:ext cx="273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DSE Graph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2A1181-8E7F-9D49-849C-8B75CDE33D5F}"/>
              </a:ext>
            </a:extLst>
          </p:cNvPr>
          <p:cNvCxnSpPr>
            <a:cxnSpLocks/>
          </p:cNvCxnSpPr>
          <p:nvPr/>
        </p:nvCxnSpPr>
        <p:spPr>
          <a:xfrm flipH="1" flipV="1">
            <a:off x="9717551" y="2140600"/>
            <a:ext cx="1" cy="1295760"/>
          </a:xfrm>
          <a:prstGeom prst="straightConnector1">
            <a:avLst/>
          </a:prstGeom>
          <a:ln w="19050">
            <a:solidFill>
              <a:srgbClr val="CA5F14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B39D37-82E9-974F-85F9-CB7CA6B197C7}"/>
              </a:ext>
            </a:extLst>
          </p:cNvPr>
          <p:cNvCxnSpPr>
            <a:cxnSpLocks/>
          </p:cNvCxnSpPr>
          <p:nvPr/>
        </p:nvCxnSpPr>
        <p:spPr>
          <a:xfrm flipH="1" flipV="1">
            <a:off x="9909102" y="2133240"/>
            <a:ext cx="1" cy="1295760"/>
          </a:xfrm>
          <a:prstGeom prst="straightConnector1">
            <a:avLst/>
          </a:prstGeom>
          <a:ln w="19050">
            <a:solidFill>
              <a:srgbClr val="CA5F14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AA0CC08-4699-8549-96E7-0ECA51D40311}"/>
              </a:ext>
            </a:extLst>
          </p:cNvPr>
          <p:cNvSpPr txBox="1"/>
          <p:nvPr/>
        </p:nvSpPr>
        <p:spPr>
          <a:xfrm>
            <a:off x="6787059" y="388459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OLTP traversals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3360C2-54B9-3B4A-A707-CEA7AA2EA9A1}"/>
              </a:ext>
            </a:extLst>
          </p:cNvPr>
          <p:cNvSpPr txBox="1"/>
          <p:nvPr/>
        </p:nvSpPr>
        <p:spPr>
          <a:xfrm>
            <a:off x="6787058" y="5005725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recommendations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CB9694-2D39-B044-B549-9A618F1FEC72}"/>
              </a:ext>
            </a:extLst>
          </p:cNvPr>
          <p:cNvSpPr txBox="1"/>
          <p:nvPr/>
        </p:nvSpPr>
        <p:spPr>
          <a:xfrm>
            <a:off x="7659568" y="2212592"/>
            <a:ext cx="2050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A5F14"/>
                </a:solidFill>
              </a:rPr>
              <a:t>OLAP traversals</a:t>
            </a:r>
          </a:p>
          <a:p>
            <a:pPr algn="r"/>
            <a:r>
              <a:rPr lang="en-US" sz="2000" dirty="0">
                <a:solidFill>
                  <a:srgbClr val="CA5F14"/>
                </a:solidFill>
              </a:rPr>
              <a:t>DSEGF</a:t>
            </a:r>
          </a:p>
          <a:p>
            <a:pPr algn="r"/>
            <a:r>
              <a:rPr lang="en-US" sz="2000" dirty="0">
                <a:solidFill>
                  <a:srgbClr val="CA5F14"/>
                </a:solidFill>
              </a:rPr>
              <a:t>Spark jobs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153E2C-F9A1-9649-9C7A-3DB74222C888}"/>
              </a:ext>
            </a:extLst>
          </p:cNvPr>
          <p:cNvSpPr txBox="1"/>
          <p:nvPr/>
        </p:nvSpPr>
        <p:spPr>
          <a:xfrm>
            <a:off x="9879455" y="2375825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pre-computed</a:t>
            </a:r>
          </a:p>
          <a:p>
            <a:r>
              <a:rPr lang="en-US" sz="2000" dirty="0">
                <a:solidFill>
                  <a:srgbClr val="CA5F14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63045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76889" y="3436362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560812" y="3436362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430492" y="3436362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 + DSE Graph</a:t>
            </a:r>
            <a:br>
              <a:rPr lang="en-US" dirty="0"/>
            </a:br>
            <a:r>
              <a:rPr lang="en-US" dirty="0">
                <a:solidFill>
                  <a:srgbClr val="CA5F14"/>
                </a:solidFill>
              </a:rPr>
              <a:t>Example Design 3</a:t>
            </a:r>
            <a:r>
              <a:rPr lang="en-US" dirty="0"/>
              <a:t>	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631605" y="3436363"/>
            <a:ext cx="1597110" cy="2735840"/>
            <a:chOff x="3354681" y="2181110"/>
            <a:chExt cx="1597110" cy="2735840"/>
          </a:xfrm>
          <a:noFill/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 1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92186" y="3640644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92186" y="5083807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6327330" y="4293074"/>
            <a:ext cx="3042157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2E951-6D25-7149-8828-AD0FEAA1D00F}"/>
              </a:ext>
            </a:extLst>
          </p:cNvPr>
          <p:cNvCxnSpPr>
            <a:cxnSpLocks/>
          </p:cNvCxnSpPr>
          <p:nvPr/>
        </p:nvCxnSpPr>
        <p:spPr>
          <a:xfrm flipH="1">
            <a:off x="1553532" y="3805303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E41CCD-A1AF-7C4E-A7D8-0E2E1C18917F}"/>
              </a:ext>
            </a:extLst>
          </p:cNvPr>
          <p:cNvCxnSpPr>
            <a:cxnSpLocks/>
          </p:cNvCxnSpPr>
          <p:nvPr/>
        </p:nvCxnSpPr>
        <p:spPr>
          <a:xfrm flipH="1">
            <a:off x="1553532" y="4106331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EAAE68-F19F-7C4D-97ED-6ACB5A70E747}"/>
              </a:ext>
            </a:extLst>
          </p:cNvPr>
          <p:cNvSpPr/>
          <p:nvPr/>
        </p:nvSpPr>
        <p:spPr>
          <a:xfrm>
            <a:off x="2953856" y="3713756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D55A75-E0D4-9A41-8353-B9494F88EE92}"/>
              </a:ext>
            </a:extLst>
          </p:cNvPr>
          <p:cNvSpPr/>
          <p:nvPr/>
        </p:nvSpPr>
        <p:spPr>
          <a:xfrm>
            <a:off x="2953855" y="4023275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732847" y="3041797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571115-690D-674C-B2F5-331287C74D98}"/>
              </a:ext>
            </a:extLst>
          </p:cNvPr>
          <p:cNvCxnSpPr>
            <a:cxnSpLocks/>
          </p:cNvCxnSpPr>
          <p:nvPr/>
        </p:nvCxnSpPr>
        <p:spPr>
          <a:xfrm>
            <a:off x="6327329" y="5386301"/>
            <a:ext cx="3162660" cy="0"/>
          </a:xfrm>
          <a:prstGeom prst="straightConnector1">
            <a:avLst/>
          </a:prstGeom>
          <a:ln w="19050">
            <a:solidFill>
              <a:srgbClr val="007A97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69487" y="3436363"/>
            <a:ext cx="961296" cy="2735838"/>
          </a:xfrm>
          <a:prstGeom prst="rect">
            <a:avLst/>
          </a:prstGeom>
          <a:solidFill>
            <a:srgbClr val="007A97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 rot="16200000">
            <a:off x="8474406" y="4604225"/>
            <a:ext cx="273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DSE Graph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947E3D-C9FE-014C-A16E-B5CAFFA8A535}"/>
              </a:ext>
            </a:extLst>
          </p:cNvPr>
          <p:cNvGrpSpPr/>
          <p:nvPr/>
        </p:nvGrpSpPr>
        <p:grpSpPr>
          <a:xfrm>
            <a:off x="8474404" y="1243763"/>
            <a:ext cx="2735839" cy="896837"/>
            <a:chOff x="7941857" y="2219320"/>
            <a:chExt cx="2735839" cy="89683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93948C-A9D1-C14A-AEF3-E279AA0442C3}"/>
                </a:ext>
              </a:extLst>
            </p:cNvPr>
            <p:cNvSpPr/>
            <p:nvPr/>
          </p:nvSpPr>
          <p:spPr>
            <a:xfrm rot="5400000">
              <a:off x="8861358" y="1299820"/>
              <a:ext cx="896837" cy="2735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C9156-8762-DF49-8389-2A159E897344}"/>
                </a:ext>
              </a:extLst>
            </p:cNvPr>
            <p:cNvSpPr txBox="1"/>
            <p:nvPr/>
          </p:nvSpPr>
          <p:spPr>
            <a:xfrm>
              <a:off x="7941857" y="2315809"/>
              <a:ext cx="27358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 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D1056DA-3949-964F-AA18-0D7C65BF6C58}"/>
              </a:ext>
            </a:extLst>
          </p:cNvPr>
          <p:cNvSpPr txBox="1"/>
          <p:nvPr/>
        </p:nvSpPr>
        <p:spPr>
          <a:xfrm>
            <a:off x="6787059" y="388459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OLTP traversals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F49F8-2839-D240-BC0C-124D2777776A}"/>
              </a:ext>
            </a:extLst>
          </p:cNvPr>
          <p:cNvSpPr txBox="1"/>
          <p:nvPr/>
        </p:nvSpPr>
        <p:spPr>
          <a:xfrm>
            <a:off x="6787058" y="5005725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recommendations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6A73A5-EF4B-B346-B56A-0CD310BDE9D5}"/>
              </a:ext>
            </a:extLst>
          </p:cNvPr>
          <p:cNvSpPr txBox="1"/>
          <p:nvPr/>
        </p:nvSpPr>
        <p:spPr>
          <a:xfrm>
            <a:off x="7659568" y="2212592"/>
            <a:ext cx="2050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A5F14"/>
                </a:solidFill>
              </a:rPr>
              <a:t>OLAP traversals</a:t>
            </a:r>
          </a:p>
          <a:p>
            <a:pPr algn="r"/>
            <a:r>
              <a:rPr lang="en-US" sz="2000" dirty="0">
                <a:solidFill>
                  <a:srgbClr val="CA5F14"/>
                </a:solidFill>
              </a:rPr>
              <a:t>DSEGF</a:t>
            </a:r>
          </a:p>
          <a:p>
            <a:pPr algn="r"/>
            <a:r>
              <a:rPr lang="en-US" sz="2000" dirty="0">
                <a:solidFill>
                  <a:srgbClr val="CA5F14"/>
                </a:solidFill>
              </a:rPr>
              <a:t>Spark jobs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44969-B550-A24D-AC78-2AA1CBF83114}"/>
              </a:ext>
            </a:extLst>
          </p:cNvPr>
          <p:cNvSpPr txBox="1"/>
          <p:nvPr/>
        </p:nvSpPr>
        <p:spPr>
          <a:xfrm>
            <a:off x="9879455" y="2375825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pre-computed</a:t>
            </a:r>
          </a:p>
          <a:p>
            <a:r>
              <a:rPr lang="en-US" sz="2000" dirty="0">
                <a:solidFill>
                  <a:srgbClr val="CA5F14"/>
                </a:solidFill>
              </a:rPr>
              <a:t>recommendations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3BFD6B-0FF3-1C47-997E-C9EB7E86C92F}"/>
              </a:ext>
            </a:extLst>
          </p:cNvPr>
          <p:cNvCxnSpPr>
            <a:cxnSpLocks/>
          </p:cNvCxnSpPr>
          <p:nvPr/>
        </p:nvCxnSpPr>
        <p:spPr>
          <a:xfrm flipH="1" flipV="1">
            <a:off x="9717551" y="2140600"/>
            <a:ext cx="1" cy="1295760"/>
          </a:xfrm>
          <a:prstGeom prst="straightConnector1">
            <a:avLst/>
          </a:prstGeom>
          <a:ln w="19050">
            <a:solidFill>
              <a:srgbClr val="CA5F14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7E1723-7136-3A4F-A261-853B7A4739B8}"/>
              </a:ext>
            </a:extLst>
          </p:cNvPr>
          <p:cNvCxnSpPr>
            <a:cxnSpLocks/>
          </p:cNvCxnSpPr>
          <p:nvPr/>
        </p:nvCxnSpPr>
        <p:spPr>
          <a:xfrm flipH="1" flipV="1">
            <a:off x="9909102" y="2133240"/>
            <a:ext cx="1" cy="1295760"/>
          </a:xfrm>
          <a:prstGeom prst="straightConnector1">
            <a:avLst/>
          </a:prstGeom>
          <a:ln w="19050">
            <a:solidFill>
              <a:srgbClr val="CA5F14"/>
            </a:solidFill>
            <a:prstDash val="solid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7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Recommendation System Basics</a:t>
            </a:r>
            <a:endParaRPr lang="en-US" dirty="0">
              <a:solidFill>
                <a:schemeClr val="accent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DSE Graph and 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Overview of the </a:t>
            </a:r>
            <a:r>
              <a:rPr lang="en-US" dirty="0" err="1"/>
              <a:t>KillrVideo</a:t>
            </a:r>
            <a:r>
              <a:rPr lang="en-US" dirty="0"/>
              <a:t> Graph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Similarity Measures in Gremlin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Demo of Recommender Traversals</a:t>
            </a:r>
          </a:p>
        </p:txBody>
      </p:sp>
    </p:spTree>
    <p:extLst>
      <p:ext uri="{BB962C8B-B14F-4D97-AF65-F5344CB8AC3E}">
        <p14:creationId xmlns:p14="http://schemas.microsoft.com/office/powerpoint/2010/main" val="49553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 Recommendation System Basics</a:t>
            </a:r>
          </a:p>
          <a:p>
            <a:pPr lvl="1"/>
            <a:r>
              <a:rPr lang="en-US" dirty="0"/>
              <a:t> DSE Graph and Recommendations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Overview of the </a:t>
            </a:r>
            <a:r>
              <a:rPr lang="en-US" sz="3600" dirty="0" err="1">
                <a:solidFill>
                  <a:schemeClr val="accent4"/>
                </a:solidFill>
              </a:rPr>
              <a:t>KillrVideo</a:t>
            </a:r>
            <a:r>
              <a:rPr lang="en-US" sz="3600" dirty="0">
                <a:solidFill>
                  <a:schemeClr val="accent4"/>
                </a:solidFill>
              </a:rPr>
              <a:t> Graph 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 Similarity Measures in Gremlin</a:t>
            </a:r>
          </a:p>
          <a:p>
            <a:pPr lvl="1"/>
            <a:r>
              <a:rPr lang="en-US" dirty="0"/>
              <a:t> Demo of Recommender Traversals</a:t>
            </a:r>
          </a:p>
        </p:txBody>
      </p:sp>
    </p:spTree>
    <p:extLst>
      <p:ext uri="{BB962C8B-B14F-4D97-AF65-F5344CB8AC3E}">
        <p14:creationId xmlns:p14="http://schemas.microsoft.com/office/powerpoint/2010/main" val="239317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9E40-A81E-484F-B20F-9E325946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KillrVideo</a:t>
            </a:r>
            <a:r>
              <a:rPr lang="en-US" dirty="0"/>
              <a:t> Reference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98A2D-8AAC-7E4F-84C4-7F7629C8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60" y="2231549"/>
            <a:ext cx="5737103" cy="398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3E01C-4772-084E-A8EE-5FA2AB8DE8A9}"/>
              </a:ext>
            </a:extLst>
          </p:cNvPr>
          <p:cNvSpPr txBox="1"/>
          <p:nvPr/>
        </p:nvSpPr>
        <p:spPr>
          <a:xfrm>
            <a:off x="3225860" y="1688123"/>
            <a:ext cx="573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CA5F1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killrvideo.github.io</a:t>
            </a:r>
            <a:endParaRPr lang="en-US" sz="2400" dirty="0">
              <a:solidFill>
                <a:srgbClr val="CA5F1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3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3FAC-509F-9845-AA06-4A296A9B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KillrVideo</a:t>
            </a:r>
            <a:r>
              <a:rPr lang="en-US" dirty="0"/>
              <a:t> Graph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D821D6-3910-9A49-A7C3-4D26EDD7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28" y="1043939"/>
            <a:ext cx="6188568" cy="54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0BF8-1C2B-B947-B176-E00EA3D0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KillrVideo</a:t>
            </a:r>
            <a:r>
              <a:rPr lang="en-US" dirty="0"/>
              <a:t> Graph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93091B-E47F-4440-86FE-D43303435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2355"/>
              </p:ext>
            </p:extLst>
          </p:nvPr>
        </p:nvGraphicFramePr>
        <p:xfrm>
          <a:off x="486458" y="1368975"/>
          <a:ext cx="3419545" cy="1981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06493">
                  <a:extLst>
                    <a:ext uri="{9D8B030D-6E8A-4147-A177-3AD203B41FA5}">
                      <a16:colId xmlns:a16="http://schemas.microsoft.com/office/drawing/2014/main" val="389904916"/>
                    </a:ext>
                  </a:extLst>
                </a:gridCol>
                <a:gridCol w="1713052">
                  <a:extLst>
                    <a:ext uri="{9D8B030D-6E8A-4147-A177-3AD203B41FA5}">
                      <a16:colId xmlns:a16="http://schemas.microsoft.com/office/drawing/2014/main" val="201353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Vertex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5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9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8759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77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3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43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33757A-5A39-8F4A-B559-3B9068BE1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10665"/>
              </p:ext>
            </p:extLst>
          </p:nvPr>
        </p:nvGraphicFramePr>
        <p:xfrm>
          <a:off x="5039096" y="1368975"/>
          <a:ext cx="3419545" cy="35966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36080">
                  <a:extLst>
                    <a:ext uri="{9D8B030D-6E8A-4147-A177-3AD203B41FA5}">
                      <a16:colId xmlns:a16="http://schemas.microsoft.com/office/drawing/2014/main" val="389904916"/>
                    </a:ext>
                  </a:extLst>
                </a:gridCol>
                <a:gridCol w="1183465">
                  <a:extLst>
                    <a:ext uri="{9D8B030D-6E8A-4147-A177-3AD203B41FA5}">
                      <a16:colId xmlns:a16="http://schemas.microsoft.com/office/drawing/2014/main" val="201353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Edge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5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knows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3500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26419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belongsTo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2045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62077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cinematographer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961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4383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composer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1047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21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director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1061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30466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screenwriter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1668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6504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actor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10678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2386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rated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48094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895620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5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8389424" cy="1005900"/>
          </a:xfrm>
        </p:spPr>
        <p:txBody>
          <a:bodyPr/>
          <a:lstStyle/>
          <a:p>
            <a:r>
              <a:rPr lang="en-US" dirty="0"/>
              <a:t>Graphs are About Relationships – Let’s Visualize Them! 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DataStax Studio (this presentation)</a:t>
            </a:r>
          </a:p>
          <a:p>
            <a:pPr lvl="1"/>
            <a:r>
              <a:rPr lang="en-US" dirty="0" err="1"/>
              <a:t>KeyLines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Linkurious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37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D63E-3915-1D47-9B1C-A1B1234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Subgraph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F02EC-9DB6-E34B-9E96-6530DBCE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6" y="1362832"/>
            <a:ext cx="9356578" cy="50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6FE-4678-1841-9628-FD1B6344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7" y="1362833"/>
            <a:ext cx="9356578" cy="5096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AD63E-3915-1D47-9B1C-A1B1234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Movie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995271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3E2D1-F850-474D-9478-9D158DED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6" y="1362834"/>
            <a:ext cx="9356578" cy="5096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AD63E-3915-1D47-9B1C-A1B1234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and Genres</a:t>
            </a:r>
          </a:p>
        </p:txBody>
      </p:sp>
    </p:spTree>
    <p:extLst>
      <p:ext uri="{BB962C8B-B14F-4D97-AF65-F5344CB8AC3E}">
        <p14:creationId xmlns:p14="http://schemas.microsoft.com/office/powerpoint/2010/main" val="34327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C49448-DD82-9C41-9B07-7D709628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7" y="1362834"/>
            <a:ext cx="9356578" cy="5087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AD63E-3915-1D47-9B1C-A1B1234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Network</a:t>
            </a:r>
          </a:p>
        </p:txBody>
      </p:sp>
    </p:spTree>
    <p:extLst>
      <p:ext uri="{BB962C8B-B14F-4D97-AF65-F5344CB8AC3E}">
        <p14:creationId xmlns:p14="http://schemas.microsoft.com/office/powerpoint/2010/main" val="270685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 Recommendation System Basics</a:t>
            </a:r>
          </a:p>
          <a:p>
            <a:pPr lvl="1"/>
            <a:r>
              <a:rPr lang="en-US" dirty="0"/>
              <a:t> DSE Graph and Recommendations</a:t>
            </a:r>
          </a:p>
          <a:p>
            <a:pPr lvl="1"/>
            <a:r>
              <a:rPr lang="en-US" dirty="0"/>
              <a:t> Overview of the </a:t>
            </a:r>
            <a:r>
              <a:rPr lang="en-US" dirty="0" err="1"/>
              <a:t>KillrVideo</a:t>
            </a:r>
            <a:r>
              <a:rPr lang="en-US" dirty="0"/>
              <a:t> Graph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Similarity Measures in Gremlin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 Demo of Recommender Traversals</a:t>
            </a:r>
          </a:p>
        </p:txBody>
      </p:sp>
    </p:spTree>
    <p:extLst>
      <p:ext uri="{BB962C8B-B14F-4D97-AF65-F5344CB8AC3E}">
        <p14:creationId xmlns:p14="http://schemas.microsoft.com/office/powerpoint/2010/main" val="427354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15105" y="2546676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499028" y="2546676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368708" y="2546676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07703" y="2546677"/>
            <a:ext cx="961296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499029" y="2546677"/>
            <a:ext cx="1766516" cy="2735840"/>
            <a:chOff x="3283889" y="2181110"/>
            <a:chExt cx="1766516" cy="2735840"/>
          </a:xfrm>
          <a:noFill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D70C50-9532-5647-9A97-44ED4FBB3AA4}"/>
                </a:ext>
              </a:extLst>
            </p:cNvPr>
            <p:cNvSpPr/>
            <p:nvPr/>
          </p:nvSpPr>
          <p:spPr>
            <a:xfrm>
              <a:off x="3283889" y="2181111"/>
              <a:ext cx="1766516" cy="2735838"/>
            </a:xfrm>
            <a:prstGeom prst="rect">
              <a:avLst/>
            </a:prstGeom>
            <a:grp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30402" y="2750958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30402" y="4194121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1ED00-6EAC-5F49-80D3-B584AB334F04}"/>
              </a:ext>
            </a:extLst>
          </p:cNvPr>
          <p:cNvSpPr/>
          <p:nvPr/>
        </p:nvSpPr>
        <p:spPr>
          <a:xfrm>
            <a:off x="9475454" y="291561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C443AFA-A7CD-4E41-BFB1-78CF73337BD6}"/>
              </a:ext>
            </a:extLst>
          </p:cNvPr>
          <p:cNvSpPr/>
          <p:nvPr/>
        </p:nvSpPr>
        <p:spPr>
          <a:xfrm>
            <a:off x="9475454" y="3514285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70A3FA7-76F7-7B40-A6C9-146DCFF9FE40}"/>
              </a:ext>
            </a:extLst>
          </p:cNvPr>
          <p:cNvSpPr/>
          <p:nvPr/>
        </p:nvSpPr>
        <p:spPr>
          <a:xfrm>
            <a:off x="9481124" y="4112953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FC421A-BF51-9644-8150-8E2F20C05B21}"/>
              </a:ext>
            </a:extLst>
          </p:cNvPr>
          <p:cNvSpPr/>
          <p:nvPr/>
        </p:nvSpPr>
        <p:spPr>
          <a:xfrm>
            <a:off x="9475454" y="4711621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E82298-37C6-674B-97E0-C3CCE366B70F}"/>
              </a:ext>
            </a:extLst>
          </p:cNvPr>
          <p:cNvSpPr/>
          <p:nvPr/>
        </p:nvSpPr>
        <p:spPr>
          <a:xfrm>
            <a:off x="9877291" y="328504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491E3E-688F-9D4E-90E6-30285F994BA4}"/>
              </a:ext>
            </a:extLst>
          </p:cNvPr>
          <p:cNvSpPr/>
          <p:nvPr/>
        </p:nvSpPr>
        <p:spPr>
          <a:xfrm>
            <a:off x="9877291" y="3883715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31D97A-CF1C-EA4D-808A-F300E261F428}"/>
              </a:ext>
            </a:extLst>
          </p:cNvPr>
          <p:cNvSpPr/>
          <p:nvPr/>
        </p:nvSpPr>
        <p:spPr>
          <a:xfrm>
            <a:off x="9882961" y="4482383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2D96508-3FC1-1B4C-B0AA-EA037D03B7A1}"/>
              </a:ext>
            </a:extLst>
          </p:cNvPr>
          <p:cNvSpPr txBox="1"/>
          <p:nvPr/>
        </p:nvSpPr>
        <p:spPr>
          <a:xfrm>
            <a:off x="4272824" y="1827966"/>
            <a:ext cx="2206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Recommendation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>
            <a:off x="9055842" y="2152111"/>
            <a:ext cx="145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671063" y="2152111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763384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FF7C8-B676-D84C-A38E-2A754C2D1517}"/>
              </a:ext>
            </a:extLst>
          </p:cNvPr>
          <p:cNvSpPr/>
          <p:nvPr/>
        </p:nvSpPr>
        <p:spPr>
          <a:xfrm>
            <a:off x="7507330" y="5137485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B37987-1B74-CD49-A2F3-BC5E09E32B8F}"/>
              </a:ext>
            </a:extLst>
          </p:cNvPr>
          <p:cNvSpPr/>
          <p:nvPr/>
        </p:nvSpPr>
        <p:spPr>
          <a:xfrm>
            <a:off x="7507330" y="3577267"/>
            <a:ext cx="454600" cy="456072"/>
          </a:xfrm>
          <a:prstGeom prst="rect">
            <a:avLst/>
          </a:prstGeom>
          <a:solidFill>
            <a:srgbClr val="CA5F14"/>
          </a:solidFill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34F4AC-0A25-B64C-BD5B-78C1D1D32256}"/>
              </a:ext>
            </a:extLst>
          </p:cNvPr>
          <p:cNvSpPr/>
          <p:nvPr/>
        </p:nvSpPr>
        <p:spPr>
          <a:xfrm>
            <a:off x="9482668" y="2746513"/>
            <a:ext cx="454600" cy="456072"/>
          </a:xfrm>
          <a:prstGeom prst="rect">
            <a:avLst/>
          </a:prstGeom>
          <a:solidFill>
            <a:srgbClr val="CA5F14"/>
          </a:solidFill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Users and Similar Movies	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DEA7DED-95CB-3549-89E2-9E74D860FA71}"/>
              </a:ext>
            </a:extLst>
          </p:cNvPr>
          <p:cNvSpPr/>
          <p:nvPr/>
        </p:nvSpPr>
        <p:spPr>
          <a:xfrm>
            <a:off x="1349020" y="1761571"/>
            <a:ext cx="1003461" cy="1005900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A666-5C6C-3B4B-83DB-9250B5272CD7}"/>
              </a:ext>
            </a:extLst>
          </p:cNvPr>
          <p:cNvSpPr/>
          <p:nvPr/>
        </p:nvSpPr>
        <p:spPr>
          <a:xfrm>
            <a:off x="7507330" y="2017049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E7FB9B-0E01-CB45-926B-72AA99B5D915}"/>
              </a:ext>
            </a:extLst>
          </p:cNvPr>
          <p:cNvSpPr/>
          <p:nvPr/>
        </p:nvSpPr>
        <p:spPr>
          <a:xfrm>
            <a:off x="9482668" y="435208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02CC4-E890-3848-8E05-31E1EAFB1832}"/>
              </a:ext>
            </a:extLst>
          </p:cNvPr>
          <p:cNvCxnSpPr>
            <a:cxnSpLocks/>
            <a:stCxn id="16" idx="4"/>
            <a:endCxn id="22" idx="0"/>
          </p:cNvCxnSpPr>
          <p:nvPr/>
        </p:nvCxnSpPr>
        <p:spPr>
          <a:xfrm>
            <a:off x="1850751" y="2767471"/>
            <a:ext cx="0" cy="2085382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374AB-FEBF-F448-A915-064F8F8A9E92}"/>
              </a:ext>
            </a:extLst>
          </p:cNvPr>
          <p:cNvSpPr txBox="1"/>
          <p:nvPr/>
        </p:nvSpPr>
        <p:spPr>
          <a:xfrm rot="16200000">
            <a:off x="1234398" y="361496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42BCCB88-F815-074E-A5F9-06D642C25EFC}"/>
              </a:ext>
            </a:extLst>
          </p:cNvPr>
          <p:cNvSpPr/>
          <p:nvPr/>
        </p:nvSpPr>
        <p:spPr>
          <a:xfrm>
            <a:off x="1349020" y="4852853"/>
            <a:ext cx="1003461" cy="1005900"/>
          </a:xfrm>
          <a:prstGeom prst="smileyFac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0DEA12-7199-6A47-B545-8559D342DA0C}"/>
              </a:ext>
            </a:extLst>
          </p:cNvPr>
          <p:cNvSpPr txBox="1"/>
          <p:nvPr/>
        </p:nvSpPr>
        <p:spPr>
          <a:xfrm rot="20188964">
            <a:off x="8208037" y="3143009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523102-C1A0-C74D-BF7A-98382619E768}"/>
              </a:ext>
            </a:extLst>
          </p:cNvPr>
          <p:cNvCxnSpPr>
            <a:cxnSpLocks/>
          </p:cNvCxnSpPr>
          <p:nvPr/>
        </p:nvCxnSpPr>
        <p:spPr>
          <a:xfrm flipH="1">
            <a:off x="7961929" y="3150470"/>
            <a:ext cx="1520742" cy="653119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Users Are Similar If …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They know each other</a:t>
            </a:r>
          </a:p>
          <a:p>
            <a:pPr lvl="1"/>
            <a:r>
              <a:rPr lang="en-US" dirty="0"/>
              <a:t>They have at least X friends in common</a:t>
            </a:r>
          </a:p>
          <a:p>
            <a:pPr lvl="1"/>
            <a:r>
              <a:rPr lang="en-US" dirty="0"/>
              <a:t>They like the same movie </a:t>
            </a:r>
          </a:p>
          <a:p>
            <a:pPr lvl="1"/>
            <a:r>
              <a:rPr lang="en-US" dirty="0"/>
              <a:t>They have at least X favorite movies in common</a:t>
            </a:r>
          </a:p>
          <a:p>
            <a:pPr lvl="1"/>
            <a:r>
              <a:rPr lang="en-US" dirty="0"/>
              <a:t>They know each other and have at least X favorite movies in common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310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M1: Users know each other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1068-398A-4941-822B-71033A6B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692275"/>
            <a:ext cx="84455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E2719-6221-4D42-9AE5-F8E40E03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11" y="3244361"/>
            <a:ext cx="3075226" cy="31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5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986637-AC9C-9544-9BD3-7CF0D171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692275"/>
            <a:ext cx="83439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M2: Users have at least X friends in common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96367-C3B1-D740-8221-D27108C0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04" y="1257300"/>
            <a:ext cx="5405394" cy="27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3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4CDF3-DC72-2049-917F-D35DF060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692275"/>
            <a:ext cx="9855200" cy="417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M3: Users like the same movie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258CC-9128-3049-9443-0B670122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28" y="4806606"/>
            <a:ext cx="5663834" cy="10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1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0CC10-06ED-4C4E-B4B2-515DA280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692275"/>
            <a:ext cx="9779000" cy="499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7303574" cy="1005900"/>
          </a:xfrm>
        </p:spPr>
        <p:txBody>
          <a:bodyPr/>
          <a:lstStyle/>
          <a:p>
            <a:r>
              <a:rPr lang="en-US" dirty="0"/>
              <a:t>M4: Users have at least X favorite movies in common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35604-9522-B148-AB13-E6B3DAFE0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61" y="1151791"/>
            <a:ext cx="2947735" cy="21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0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8A4A4F-4AD8-FB4D-88B5-438845CA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692275"/>
            <a:ext cx="114808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8703749" cy="1005900"/>
          </a:xfrm>
        </p:spPr>
        <p:txBody>
          <a:bodyPr/>
          <a:lstStyle/>
          <a:p>
            <a:r>
              <a:rPr lang="en-US" dirty="0"/>
              <a:t>M5: Users know each other and have at least X favorite movies in common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BB855-E52F-4543-802B-F546CFC73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670" y="1028592"/>
            <a:ext cx="2460992" cy="22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0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Movies Are Similar If …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They belong to the same genre</a:t>
            </a:r>
          </a:p>
          <a:p>
            <a:pPr lvl="1"/>
            <a:r>
              <a:rPr lang="en-US" dirty="0"/>
              <a:t>They belong to the same genre and have similar features like year and average rating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7408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BB049-C836-C541-80F0-02700146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4" y="1692275"/>
            <a:ext cx="11634298" cy="4958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M6: Movies belong to the same genre and have similar features (year and </a:t>
            </a:r>
            <a:r>
              <a:rPr lang="en-US" dirty="0" err="1"/>
              <a:t>avg</a:t>
            </a:r>
            <a:r>
              <a:rPr lang="en-US" dirty="0"/>
              <a:t> rating)</a:t>
            </a:r>
            <a:br>
              <a:rPr lang="en-US" dirty="0"/>
            </a:b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ECDE0-1813-FF43-898A-B13106509813}"/>
              </a:ext>
            </a:extLst>
          </p:cNvPr>
          <p:cNvGrpSpPr/>
          <p:nvPr/>
        </p:nvGrpSpPr>
        <p:grpSpPr>
          <a:xfrm>
            <a:off x="8937760" y="1821731"/>
            <a:ext cx="3251065" cy="2706508"/>
            <a:chOff x="1778135" y="2428401"/>
            <a:chExt cx="3251065" cy="27065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AADF75-FACF-E449-BF51-BC699C592AFA}"/>
                </a:ext>
              </a:extLst>
            </p:cNvPr>
            <p:cNvSpPr/>
            <p:nvPr/>
          </p:nvSpPr>
          <p:spPr>
            <a:xfrm>
              <a:off x="1778135" y="2428401"/>
              <a:ext cx="3251065" cy="27065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CE6DAA-058A-BC4C-A442-2FCD91862FE9}"/>
                </a:ext>
              </a:extLst>
            </p:cNvPr>
            <p:cNvCxnSpPr>
              <a:cxnSpLocks/>
            </p:cNvCxnSpPr>
            <p:nvPr/>
          </p:nvCxnSpPr>
          <p:spPr>
            <a:xfrm>
              <a:off x="2683307" y="2525998"/>
              <a:ext cx="0" cy="2007214"/>
            </a:xfrm>
            <a:prstGeom prst="line">
              <a:avLst/>
            </a:prstGeom>
            <a:ln w="12700">
              <a:solidFill>
                <a:srgbClr val="007A97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FD2737-16E1-9E4B-8B71-E7E443058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310" y="4533212"/>
              <a:ext cx="2241239" cy="0"/>
            </a:xfrm>
            <a:prstGeom prst="line">
              <a:avLst/>
            </a:prstGeom>
            <a:ln w="12700">
              <a:solidFill>
                <a:srgbClr val="CA5F14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B15E31-E3CF-4042-B398-0A6377208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8170" y="3155388"/>
              <a:ext cx="630070" cy="61173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F8B439-EBC8-0F48-B0F8-2ED1C12C5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8688" y="3155387"/>
              <a:ext cx="1145241" cy="1"/>
            </a:xfrm>
            <a:prstGeom prst="straightConnector1">
              <a:avLst/>
            </a:prstGeom>
            <a:ln w="12700">
              <a:solidFill>
                <a:srgbClr val="007B98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D7EE8E0-A8F3-A448-82C7-F2570EBC9EC6}"/>
                </a:ext>
              </a:extLst>
            </p:cNvPr>
            <p:cNvCxnSpPr>
              <a:cxnSpLocks/>
            </p:cNvCxnSpPr>
            <p:nvPr/>
          </p:nvCxnSpPr>
          <p:spPr>
            <a:xfrm>
              <a:off x="2655175" y="3767123"/>
              <a:ext cx="1755088" cy="0"/>
            </a:xfrm>
            <a:prstGeom prst="straightConnector1">
              <a:avLst/>
            </a:prstGeom>
            <a:ln w="12700">
              <a:solidFill>
                <a:srgbClr val="007A97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9E5E97-8867-4246-B891-E4FDB4D2A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5913" y="3767123"/>
              <a:ext cx="0" cy="783672"/>
            </a:xfrm>
            <a:prstGeom prst="straightConnector1">
              <a:avLst/>
            </a:prstGeom>
            <a:ln w="12700">
              <a:solidFill>
                <a:srgbClr val="BF5017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73DF17-7B87-7643-88F9-FA1BF88DA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170" y="3168341"/>
              <a:ext cx="0" cy="1364871"/>
            </a:xfrm>
            <a:prstGeom prst="straightConnector1">
              <a:avLst/>
            </a:prstGeom>
            <a:ln w="12700">
              <a:solidFill>
                <a:srgbClr val="CA5F14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9FACD60-BC92-A941-B3E1-E230CB3737FC}"/>
                    </a:ext>
                  </a:extLst>
                </p:cNvPr>
                <p:cNvSpPr txBox="1"/>
                <p:nvPr/>
              </p:nvSpPr>
              <p:spPr>
                <a:xfrm rot="16200000">
                  <a:off x="1610379" y="3289858"/>
                  <a:ext cx="734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7A97"/>
                            </a:solidFill>
                            <a:latin typeface="Cambria Math" panose="02040503050406030204" pitchFamily="18" charset="0"/>
                          </a:rPr>
                          <m:t>𝑦𝑒𝑎𝑟</m:t>
                        </m:r>
                      </m:oMath>
                    </m:oMathPara>
                  </a14:m>
                  <a:endParaRPr lang="en-US" sz="1800" dirty="0">
                    <a:solidFill>
                      <a:srgbClr val="007A97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9FACD60-BC92-A941-B3E1-E230CB373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10379" y="3289858"/>
                  <a:ext cx="73475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F7131E-121C-3D4A-AE2E-7AFB934574A1}"/>
                </a:ext>
              </a:extLst>
            </p:cNvPr>
            <p:cNvSpPr txBox="1"/>
            <p:nvPr/>
          </p:nvSpPr>
          <p:spPr>
            <a:xfrm>
              <a:off x="2092029" y="300096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A9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A2C8F-187A-5248-8821-5807EEBC32E6}"/>
                </a:ext>
              </a:extLst>
            </p:cNvPr>
            <p:cNvSpPr txBox="1"/>
            <p:nvPr/>
          </p:nvSpPr>
          <p:spPr>
            <a:xfrm>
              <a:off x="2110995" y="357985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A9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2007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4161C2-6DAF-FE4E-972D-608B689C3FE9}"/>
                    </a:ext>
                  </a:extLst>
                </p:cNvPr>
                <p:cNvSpPr txBox="1"/>
                <p:nvPr/>
              </p:nvSpPr>
              <p:spPr>
                <a:xfrm>
                  <a:off x="2629655" y="4765577"/>
                  <a:ext cx="23267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sz="1800" i="1" smtClean="0">
                                <a:solidFill>
                                  <a:srgbClr val="CA5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A5F14"/>
                                </a:solidFill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CA5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CA5F14"/>
                                    </a:solidFill>
                                    <a:latin typeface="Cambria Math" panose="02040503050406030204" pitchFamily="18" charset="0"/>
                                  </a:rPr>
                                  <m:t>𝑟𝑎𝑡𝑖𝑛𝑔</m:t>
                                </m:r>
                              </m:e>
                            </m:d>
                            <m:r>
                              <a:rPr lang="en-US" sz="1800" b="0" i="1" smtClean="0">
                                <a:solidFill>
                                  <a:srgbClr val="CA5F14"/>
                                </a:solidFill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rgbClr val="CA5F1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4161C2-6DAF-FE4E-972D-608B689C3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655" y="4765577"/>
                  <a:ext cx="232672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D978D7-3135-9844-BB12-BDA76133FF99}"/>
                </a:ext>
              </a:extLst>
            </p:cNvPr>
            <p:cNvSpPr txBox="1"/>
            <p:nvPr/>
          </p:nvSpPr>
          <p:spPr>
            <a:xfrm>
              <a:off x="4201370" y="4515627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A5F1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92C03A-91F2-8D4A-8CFF-D568BF980E53}"/>
                </a:ext>
              </a:extLst>
            </p:cNvPr>
            <p:cNvSpPr txBox="1"/>
            <p:nvPr/>
          </p:nvSpPr>
          <p:spPr>
            <a:xfrm>
              <a:off x="3563627" y="4513957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A5F1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998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Similarity Measure to Choose?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Different classes of recommendations</a:t>
            </a:r>
          </a:p>
          <a:p>
            <a:pPr lvl="2"/>
            <a:r>
              <a:rPr lang="en-US" dirty="0"/>
              <a:t>Recommendations based on user histories, recommendations based on trending movies, …</a:t>
            </a:r>
          </a:p>
          <a:p>
            <a:pPr lvl="1"/>
            <a:r>
              <a:rPr lang="en-US" dirty="0"/>
              <a:t>Different classes of users</a:t>
            </a:r>
          </a:p>
          <a:p>
            <a:pPr lvl="2"/>
            <a:r>
              <a:rPr lang="en-US" dirty="0"/>
              <a:t>New users, active users, users who do not rate movies, …</a:t>
            </a:r>
          </a:p>
          <a:p>
            <a:pPr lvl="1"/>
            <a:r>
              <a:rPr lang="en-US" dirty="0"/>
              <a:t>Finding optimal parameters is hard</a:t>
            </a:r>
          </a:p>
          <a:p>
            <a:pPr lvl="2"/>
            <a:r>
              <a:rPr lang="en-US" i="1" dirty="0" err="1"/>
              <a:t>minPositiveRating</a:t>
            </a:r>
            <a:r>
              <a:rPr lang="en-US" dirty="0"/>
              <a:t>, </a:t>
            </a:r>
            <a:r>
              <a:rPr lang="en-US" i="1" dirty="0" err="1"/>
              <a:t>maxDistance</a:t>
            </a:r>
            <a:r>
              <a:rPr lang="en-US" dirty="0"/>
              <a:t>, </a:t>
            </a:r>
            <a:r>
              <a:rPr lang="en-US" i="1" dirty="0" err="1"/>
              <a:t>commonMovies</a:t>
            </a:r>
            <a:r>
              <a:rPr lang="en-US" dirty="0"/>
              <a:t>, </a:t>
            </a:r>
            <a:r>
              <a:rPr lang="en-US" i="1" dirty="0" err="1"/>
              <a:t>commonFriends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Evaluation is hard </a:t>
            </a:r>
          </a:p>
          <a:p>
            <a:pPr lvl="2"/>
            <a:r>
              <a:rPr lang="en-US" dirty="0"/>
              <a:t>Training datasets, user studies, responses to recommendations from real users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15105" y="2546676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499028" y="2546676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368708" y="2546676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07703" y="2546677"/>
            <a:ext cx="961296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499029" y="2546677"/>
            <a:ext cx="1766516" cy="2735840"/>
            <a:chOff x="3283889" y="2181110"/>
            <a:chExt cx="1766516" cy="2735840"/>
          </a:xfrm>
          <a:noFill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D70C50-9532-5647-9A97-44ED4FBB3AA4}"/>
                </a:ext>
              </a:extLst>
            </p:cNvPr>
            <p:cNvSpPr/>
            <p:nvPr/>
          </p:nvSpPr>
          <p:spPr>
            <a:xfrm>
              <a:off x="3283889" y="2181111"/>
              <a:ext cx="1766516" cy="2735838"/>
            </a:xfrm>
            <a:prstGeom prst="rect">
              <a:avLst/>
            </a:prstGeom>
            <a:grp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30402" y="2750958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30402" y="4194121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1ED00-6EAC-5F49-80D3-B584AB334F04}"/>
              </a:ext>
            </a:extLst>
          </p:cNvPr>
          <p:cNvSpPr/>
          <p:nvPr/>
        </p:nvSpPr>
        <p:spPr>
          <a:xfrm>
            <a:off x="9475454" y="291561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C443AFA-A7CD-4E41-BFB1-78CF73337BD6}"/>
              </a:ext>
            </a:extLst>
          </p:cNvPr>
          <p:cNvSpPr/>
          <p:nvPr/>
        </p:nvSpPr>
        <p:spPr>
          <a:xfrm>
            <a:off x="9475454" y="3514285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70A3FA7-76F7-7B40-A6C9-146DCFF9FE40}"/>
              </a:ext>
            </a:extLst>
          </p:cNvPr>
          <p:cNvSpPr/>
          <p:nvPr/>
        </p:nvSpPr>
        <p:spPr>
          <a:xfrm>
            <a:off x="9481124" y="4112953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FC421A-BF51-9644-8150-8E2F20C05B21}"/>
              </a:ext>
            </a:extLst>
          </p:cNvPr>
          <p:cNvSpPr/>
          <p:nvPr/>
        </p:nvSpPr>
        <p:spPr>
          <a:xfrm>
            <a:off x="9475454" y="4711621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E82298-37C6-674B-97E0-C3CCE366B70F}"/>
              </a:ext>
            </a:extLst>
          </p:cNvPr>
          <p:cNvSpPr/>
          <p:nvPr/>
        </p:nvSpPr>
        <p:spPr>
          <a:xfrm>
            <a:off x="9877291" y="328504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491E3E-688F-9D4E-90E6-30285F994BA4}"/>
              </a:ext>
            </a:extLst>
          </p:cNvPr>
          <p:cNvSpPr/>
          <p:nvPr/>
        </p:nvSpPr>
        <p:spPr>
          <a:xfrm>
            <a:off x="9877291" y="3883715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31D97A-CF1C-EA4D-808A-F300E261F428}"/>
              </a:ext>
            </a:extLst>
          </p:cNvPr>
          <p:cNvSpPr/>
          <p:nvPr/>
        </p:nvSpPr>
        <p:spPr>
          <a:xfrm>
            <a:off x="9882961" y="4482383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D7DE8-4163-3A4B-89B0-54C8B7BEF16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6265545" y="3030236"/>
            <a:ext cx="3209909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5619BF-87A9-1648-85A5-CEEA5075F9A5}"/>
              </a:ext>
            </a:extLst>
          </p:cNvPr>
          <p:cNvCxnSpPr>
            <a:cxnSpLocks/>
            <a:stCxn id="93" idx="1"/>
          </p:cNvCxnSpPr>
          <p:nvPr/>
        </p:nvCxnSpPr>
        <p:spPr>
          <a:xfrm flipH="1" flipV="1">
            <a:off x="6265545" y="3395014"/>
            <a:ext cx="3611746" cy="4652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6265545" y="3628904"/>
            <a:ext cx="3209909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B156A8-5395-164A-981F-FF103259E878}"/>
              </a:ext>
            </a:extLst>
          </p:cNvPr>
          <p:cNvCxnSpPr>
            <a:cxnSpLocks/>
          </p:cNvCxnSpPr>
          <p:nvPr/>
        </p:nvCxnSpPr>
        <p:spPr>
          <a:xfrm flipH="1" flipV="1">
            <a:off x="6279091" y="4227572"/>
            <a:ext cx="3196363" cy="1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823256-1A97-5145-8EDA-867C8902CBB3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6279092" y="4826240"/>
            <a:ext cx="3196362" cy="11937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13D51EC-8E84-1741-A053-B70F65C59B7F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6262245" y="3998334"/>
            <a:ext cx="3615046" cy="1030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DD19145-3407-5E42-8770-02F9BD1809C7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279091" y="4597002"/>
            <a:ext cx="3603870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2D96508-3FC1-1B4C-B0AA-EA037D03B7A1}"/>
              </a:ext>
            </a:extLst>
          </p:cNvPr>
          <p:cNvSpPr txBox="1"/>
          <p:nvPr/>
        </p:nvSpPr>
        <p:spPr>
          <a:xfrm>
            <a:off x="4272824" y="1827966"/>
            <a:ext cx="2206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Recommendation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>
            <a:off x="9055842" y="2152111"/>
            <a:ext cx="145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671063" y="2152111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639008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 Recommendation System Basics</a:t>
            </a:r>
          </a:p>
          <a:p>
            <a:pPr lvl="1"/>
            <a:r>
              <a:rPr lang="en-US" dirty="0"/>
              <a:t> DSE Graph and Recommendations</a:t>
            </a:r>
          </a:p>
          <a:p>
            <a:pPr lvl="1"/>
            <a:r>
              <a:rPr lang="en-US" dirty="0"/>
              <a:t> Overview of the </a:t>
            </a:r>
            <a:r>
              <a:rPr lang="en-US" dirty="0" err="1"/>
              <a:t>KillrVideo</a:t>
            </a:r>
            <a:r>
              <a:rPr lang="en-US" dirty="0"/>
              <a:t> Graph </a:t>
            </a:r>
          </a:p>
          <a:p>
            <a:pPr lvl="1"/>
            <a:r>
              <a:rPr lang="en-US" dirty="0"/>
              <a:t> Similarity Measures in Gremlin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Demo of Recommender Traversals</a:t>
            </a:r>
          </a:p>
        </p:txBody>
      </p:sp>
    </p:spTree>
    <p:extLst>
      <p:ext uri="{BB962C8B-B14F-4D97-AF65-F5344CB8AC3E}">
        <p14:creationId xmlns:p14="http://schemas.microsoft.com/office/powerpoint/2010/main" val="90563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2763" lvl="1" indent="-457200">
              <a:buFont typeface="+mj-lt"/>
              <a:buAutoNum type="arabicPeriod"/>
            </a:pPr>
            <a:r>
              <a:rPr lang="en-US" dirty="0"/>
              <a:t>DSE Graph is an excellent choice for Recommendations</a:t>
            </a:r>
          </a:p>
          <a:p>
            <a:pPr marL="512763" lvl="1" indent="-457200">
              <a:buFont typeface="+mj-lt"/>
              <a:buAutoNum type="arabicPeriod"/>
            </a:pPr>
            <a:r>
              <a:rPr lang="en-US" dirty="0"/>
              <a:t>Choosing “good” similarity measures is the key</a:t>
            </a:r>
          </a:p>
          <a:p>
            <a:pPr marL="512763" lvl="1" indent="-457200">
              <a:buFont typeface="+mj-lt"/>
              <a:buAutoNum type="arabicPeriod"/>
            </a:pPr>
            <a:r>
              <a:rPr lang="en-US" dirty="0"/>
              <a:t>Recommender traversals expressed in Gremlin are efficient and concise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15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A4117-0246-004D-A606-5D7162DE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6" y="866025"/>
            <a:ext cx="4144945" cy="2176096"/>
          </a:xfrm>
          <a:prstGeom prst="rect">
            <a:avLst/>
          </a:prstGeom>
        </p:spPr>
      </p:pic>
      <p:sp>
        <p:nvSpPr>
          <p:cNvPr id="5" name="Google Shape;934;p48">
            <a:extLst>
              <a:ext uri="{FF2B5EF4-FFF2-40B4-BE49-F238E27FC236}">
                <a16:creationId xmlns:a16="http://schemas.microsoft.com/office/drawing/2014/main" id="{A4D5BEA4-861C-9443-AE57-8FA15E5DAE9A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11163" y="2919046"/>
            <a:ext cx="11376000" cy="3253154"/>
          </a:xfrm>
        </p:spPr>
        <p:txBody>
          <a:bodyPr/>
          <a:lstStyle/>
          <a:p>
            <a:pPr lvl="1"/>
            <a:r>
              <a:rPr lang="en-US" dirty="0"/>
              <a:t>Free DSE Graph and Gremlin courses on DataStax Academy</a:t>
            </a:r>
          </a:p>
          <a:p>
            <a:pPr lvl="2"/>
            <a:r>
              <a:rPr lang="en-US" dirty="0"/>
              <a:t>Recommender Traversals with Bob </a:t>
            </a:r>
            <a:r>
              <a:rPr lang="en-US" dirty="0" err="1"/>
              <a:t>Briody</a:t>
            </a:r>
            <a:endParaRPr lang="en-US" dirty="0"/>
          </a:p>
          <a:p>
            <a:pPr lvl="1"/>
            <a:r>
              <a:rPr lang="en-US" dirty="0"/>
              <a:t>Developer Blog </a:t>
            </a:r>
          </a:p>
          <a:p>
            <a:pPr lvl="2"/>
            <a:r>
              <a:rPr lang="en-US" dirty="0"/>
              <a:t>When Rotten Tomatoes Isn't Enough: Twitter Sentiment Analysis with DSE by Amanda Moran</a:t>
            </a:r>
          </a:p>
          <a:p>
            <a:pPr lvl="1"/>
            <a:r>
              <a:rPr lang="en-US" dirty="0"/>
              <a:t>Distributed Data Show</a:t>
            </a:r>
          </a:p>
          <a:p>
            <a:pPr lvl="2"/>
            <a:r>
              <a:rPr lang="en-US" dirty="0"/>
              <a:t>Episode 25: Adding a Graph-Based Recommender to </a:t>
            </a:r>
            <a:r>
              <a:rPr lang="en-US" dirty="0" err="1"/>
              <a:t>KillrVideo</a:t>
            </a:r>
            <a:r>
              <a:rPr lang="en-US" dirty="0"/>
              <a:t> with David </a:t>
            </a:r>
            <a:r>
              <a:rPr lang="en-US" dirty="0" err="1"/>
              <a:t>Gilardi</a:t>
            </a:r>
            <a:endParaRPr lang="en-US" dirty="0"/>
          </a:p>
          <a:p>
            <a:pPr lvl="1"/>
            <a:r>
              <a:rPr lang="en-US" dirty="0"/>
              <a:t>Twitch</a:t>
            </a:r>
          </a:p>
          <a:p>
            <a:pPr lvl="2"/>
            <a:r>
              <a:rPr lang="en-US" dirty="0"/>
              <a:t>Graph recommendation engine in Python with Jeff Carpenter &amp; David </a:t>
            </a:r>
            <a:r>
              <a:rPr lang="en-US" dirty="0" err="1"/>
              <a:t>Gilardi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2639B-54E1-044F-9B38-BD4BC289D1BD}"/>
              </a:ext>
            </a:extLst>
          </p:cNvPr>
          <p:cNvSpPr txBox="1"/>
          <p:nvPr/>
        </p:nvSpPr>
        <p:spPr>
          <a:xfrm>
            <a:off x="5987562" y="1746124"/>
            <a:ext cx="4832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CA5F1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academy.datastax.com</a:t>
            </a:r>
            <a:endParaRPr lang="en-US" sz="3200" dirty="0">
              <a:solidFill>
                <a:srgbClr val="CA5F1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42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CC2B5-A24B-074B-BBF1-4135F56BDA73}"/>
              </a:ext>
            </a:extLst>
          </p:cNvPr>
          <p:cNvSpPr txBox="1"/>
          <p:nvPr/>
        </p:nvSpPr>
        <p:spPr>
          <a:xfrm>
            <a:off x="393700" y="266700"/>
            <a:ext cx="9025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Download Demo: </a:t>
            </a:r>
            <a:r>
              <a:rPr lang="en-US" sz="4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/rec-sys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13F49-0C16-D348-AE72-CB215F3FCB2B}"/>
              </a:ext>
            </a:extLst>
          </p:cNvPr>
          <p:cNvSpPr txBox="1"/>
          <p:nvPr/>
        </p:nvSpPr>
        <p:spPr>
          <a:xfrm>
            <a:off x="393700" y="914400"/>
            <a:ext cx="7026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achebotko@datastax.com</a:t>
            </a:r>
            <a:endParaRPr lang="en-US" sz="4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15105" y="2546676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499028" y="2546676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368708" y="2546676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07703" y="2546677"/>
            <a:ext cx="961296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499029" y="2546677"/>
            <a:ext cx="1766516" cy="2735840"/>
            <a:chOff x="3283889" y="2181110"/>
            <a:chExt cx="1766516" cy="2735840"/>
          </a:xfrm>
          <a:noFill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D70C50-9532-5647-9A97-44ED4FBB3AA4}"/>
                </a:ext>
              </a:extLst>
            </p:cNvPr>
            <p:cNvSpPr/>
            <p:nvPr/>
          </p:nvSpPr>
          <p:spPr>
            <a:xfrm>
              <a:off x="3283889" y="2181111"/>
              <a:ext cx="1766516" cy="2735838"/>
            </a:xfrm>
            <a:prstGeom prst="rect">
              <a:avLst/>
            </a:prstGeom>
            <a:grp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30402" y="2750958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30402" y="4194121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1ED00-6EAC-5F49-80D3-B584AB334F04}"/>
              </a:ext>
            </a:extLst>
          </p:cNvPr>
          <p:cNvSpPr/>
          <p:nvPr/>
        </p:nvSpPr>
        <p:spPr>
          <a:xfrm>
            <a:off x="9475454" y="291561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C443AFA-A7CD-4E41-BFB1-78CF73337BD6}"/>
              </a:ext>
            </a:extLst>
          </p:cNvPr>
          <p:cNvSpPr/>
          <p:nvPr/>
        </p:nvSpPr>
        <p:spPr>
          <a:xfrm>
            <a:off x="9475454" y="3514285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70A3FA7-76F7-7B40-A6C9-146DCFF9FE40}"/>
              </a:ext>
            </a:extLst>
          </p:cNvPr>
          <p:cNvSpPr/>
          <p:nvPr/>
        </p:nvSpPr>
        <p:spPr>
          <a:xfrm>
            <a:off x="9481124" y="4112953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FC421A-BF51-9644-8150-8E2F20C05B21}"/>
              </a:ext>
            </a:extLst>
          </p:cNvPr>
          <p:cNvSpPr/>
          <p:nvPr/>
        </p:nvSpPr>
        <p:spPr>
          <a:xfrm>
            <a:off x="9475454" y="4711621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E82298-37C6-674B-97E0-C3CCE366B70F}"/>
              </a:ext>
            </a:extLst>
          </p:cNvPr>
          <p:cNvSpPr/>
          <p:nvPr/>
        </p:nvSpPr>
        <p:spPr>
          <a:xfrm>
            <a:off x="9877291" y="328504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491E3E-688F-9D4E-90E6-30285F994BA4}"/>
              </a:ext>
            </a:extLst>
          </p:cNvPr>
          <p:cNvSpPr/>
          <p:nvPr/>
        </p:nvSpPr>
        <p:spPr>
          <a:xfrm>
            <a:off x="9877291" y="3883715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31D97A-CF1C-EA4D-808A-F300E261F428}"/>
              </a:ext>
            </a:extLst>
          </p:cNvPr>
          <p:cNvSpPr/>
          <p:nvPr/>
        </p:nvSpPr>
        <p:spPr>
          <a:xfrm>
            <a:off x="9882961" y="4482383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D7DE8-4163-3A4B-89B0-54C8B7BEF16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6265545" y="3030236"/>
            <a:ext cx="3209909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5619BF-87A9-1648-85A5-CEEA5075F9A5}"/>
              </a:ext>
            </a:extLst>
          </p:cNvPr>
          <p:cNvCxnSpPr>
            <a:cxnSpLocks/>
            <a:stCxn id="93" idx="1"/>
          </p:cNvCxnSpPr>
          <p:nvPr/>
        </p:nvCxnSpPr>
        <p:spPr>
          <a:xfrm flipH="1" flipV="1">
            <a:off x="6265545" y="3395014"/>
            <a:ext cx="3611746" cy="4652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6265545" y="3628904"/>
            <a:ext cx="3209909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B156A8-5395-164A-981F-FF103259E878}"/>
              </a:ext>
            </a:extLst>
          </p:cNvPr>
          <p:cNvCxnSpPr>
            <a:cxnSpLocks/>
          </p:cNvCxnSpPr>
          <p:nvPr/>
        </p:nvCxnSpPr>
        <p:spPr>
          <a:xfrm flipH="1" flipV="1">
            <a:off x="6279091" y="4227572"/>
            <a:ext cx="3196363" cy="1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823256-1A97-5145-8EDA-867C8902CBB3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6279092" y="4826240"/>
            <a:ext cx="3196362" cy="11937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13D51EC-8E84-1741-A053-B70F65C59B7F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6262245" y="3998334"/>
            <a:ext cx="3615046" cy="1030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DD19145-3407-5E42-8770-02F9BD1809C7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279091" y="4597002"/>
            <a:ext cx="3603870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2E951-6D25-7149-8828-AD0FEAA1D00F}"/>
              </a:ext>
            </a:extLst>
          </p:cNvPr>
          <p:cNvCxnSpPr>
            <a:cxnSpLocks/>
          </p:cNvCxnSpPr>
          <p:nvPr/>
        </p:nvCxnSpPr>
        <p:spPr>
          <a:xfrm flipH="1">
            <a:off x="1491748" y="2915617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E41CCD-A1AF-7C4E-A7D8-0E2E1C18917F}"/>
              </a:ext>
            </a:extLst>
          </p:cNvPr>
          <p:cNvCxnSpPr>
            <a:cxnSpLocks/>
          </p:cNvCxnSpPr>
          <p:nvPr/>
        </p:nvCxnSpPr>
        <p:spPr>
          <a:xfrm flipH="1">
            <a:off x="1491748" y="3216645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EAAE68-F19F-7C4D-97ED-6ACB5A70E747}"/>
              </a:ext>
            </a:extLst>
          </p:cNvPr>
          <p:cNvSpPr/>
          <p:nvPr/>
        </p:nvSpPr>
        <p:spPr>
          <a:xfrm>
            <a:off x="2892072" y="2824070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D55A75-E0D4-9A41-8353-B9494F88EE92}"/>
              </a:ext>
            </a:extLst>
          </p:cNvPr>
          <p:cNvSpPr/>
          <p:nvPr/>
        </p:nvSpPr>
        <p:spPr>
          <a:xfrm>
            <a:off x="2892071" y="3133589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2D96508-3FC1-1B4C-B0AA-EA037D03B7A1}"/>
              </a:ext>
            </a:extLst>
          </p:cNvPr>
          <p:cNvSpPr txBox="1"/>
          <p:nvPr/>
        </p:nvSpPr>
        <p:spPr>
          <a:xfrm>
            <a:off x="4272824" y="1827966"/>
            <a:ext cx="2206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Recommendation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>
            <a:off x="9055842" y="2152111"/>
            <a:ext cx="145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671063" y="2152111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39651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18E3B3CD-74BD-A444-99BE-002A03851ADA}"/>
              </a:ext>
            </a:extLst>
          </p:cNvPr>
          <p:cNvSpPr/>
          <p:nvPr/>
        </p:nvSpPr>
        <p:spPr>
          <a:xfrm>
            <a:off x="815105" y="2546676"/>
            <a:ext cx="676642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FF59C6-B560-6445-B830-57D03F57026F}"/>
              </a:ext>
            </a:extLst>
          </p:cNvPr>
          <p:cNvSpPr/>
          <p:nvPr/>
        </p:nvSpPr>
        <p:spPr>
          <a:xfrm>
            <a:off x="4499028" y="2546676"/>
            <a:ext cx="869679" cy="273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5A204-2C36-4A47-A170-E4E491A392D4}"/>
              </a:ext>
            </a:extLst>
          </p:cNvPr>
          <p:cNvSpPr/>
          <p:nvPr/>
        </p:nvSpPr>
        <p:spPr>
          <a:xfrm>
            <a:off x="5368708" y="2546676"/>
            <a:ext cx="896837" cy="273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6" y="363075"/>
            <a:ext cx="10408200" cy="1005900"/>
          </a:xfrm>
        </p:spPr>
        <p:txBody>
          <a:bodyPr/>
          <a:lstStyle/>
          <a:p>
            <a:r>
              <a:rPr lang="en-US" dirty="0"/>
              <a:t>Recommendation System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03706-58B3-AD4E-B0DE-CB70460F97C0}"/>
              </a:ext>
            </a:extLst>
          </p:cNvPr>
          <p:cNvSpPr/>
          <p:nvPr/>
        </p:nvSpPr>
        <p:spPr>
          <a:xfrm>
            <a:off x="9307703" y="2546677"/>
            <a:ext cx="961296" cy="2735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20F4B0-A6FC-C046-95E1-0AB927852915}"/>
              </a:ext>
            </a:extLst>
          </p:cNvPr>
          <p:cNvGrpSpPr/>
          <p:nvPr/>
        </p:nvGrpSpPr>
        <p:grpSpPr>
          <a:xfrm>
            <a:off x="4499029" y="2546677"/>
            <a:ext cx="1766516" cy="2735840"/>
            <a:chOff x="3283889" y="2181110"/>
            <a:chExt cx="1766516" cy="2735840"/>
          </a:xfrm>
          <a:noFill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D70C50-9532-5647-9A97-44ED4FBB3AA4}"/>
                </a:ext>
              </a:extLst>
            </p:cNvPr>
            <p:cNvSpPr/>
            <p:nvPr/>
          </p:nvSpPr>
          <p:spPr>
            <a:xfrm>
              <a:off x="3283889" y="2181111"/>
              <a:ext cx="1766516" cy="2735838"/>
            </a:xfrm>
            <a:prstGeom prst="rect">
              <a:avLst/>
            </a:prstGeom>
            <a:grp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354F9-7FD9-4B4F-AB84-83BEDD3940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17" y="2181110"/>
              <a:ext cx="0" cy="2735838"/>
            </a:xfrm>
            <a:prstGeom prst="line">
              <a:avLst/>
            </a:prstGeom>
            <a:grpFill/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2A10DE-AF31-184B-808D-B38FC62424B8}"/>
                </a:ext>
              </a:extLst>
            </p:cNvPr>
            <p:cNvSpPr txBox="1"/>
            <p:nvPr/>
          </p:nvSpPr>
          <p:spPr>
            <a:xfrm rot="16200000">
              <a:off x="2340705" y="3195088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Recommendation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D9AE8E-9136-5F4A-8B46-AF0B75D5F654}"/>
                </a:ext>
              </a:extLst>
            </p:cNvPr>
            <p:cNvSpPr txBox="1"/>
            <p:nvPr/>
          </p:nvSpPr>
          <p:spPr>
            <a:xfrm rot="16200000">
              <a:off x="3229929" y="3195087"/>
              <a:ext cx="273583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Predictive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81" name="Smiley Face 80">
            <a:extLst>
              <a:ext uri="{FF2B5EF4-FFF2-40B4-BE49-F238E27FC236}">
                <a16:creationId xmlns:a16="http://schemas.microsoft.com/office/drawing/2014/main" id="{48FAFCA2-77E6-8142-B222-A6595FFC5609}"/>
              </a:ext>
            </a:extLst>
          </p:cNvPr>
          <p:cNvSpPr/>
          <p:nvPr/>
        </p:nvSpPr>
        <p:spPr>
          <a:xfrm>
            <a:off x="830402" y="2750958"/>
            <a:ext cx="644056" cy="644056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CFF750-EAE3-0B46-ACEF-38BDE794292E}"/>
              </a:ext>
            </a:extLst>
          </p:cNvPr>
          <p:cNvSpPr/>
          <p:nvPr/>
        </p:nvSpPr>
        <p:spPr>
          <a:xfrm>
            <a:off x="830402" y="4194121"/>
            <a:ext cx="644056" cy="644056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1ED00-6EAC-5F49-80D3-B584AB334F04}"/>
              </a:ext>
            </a:extLst>
          </p:cNvPr>
          <p:cNvSpPr/>
          <p:nvPr/>
        </p:nvSpPr>
        <p:spPr>
          <a:xfrm>
            <a:off x="9475454" y="291561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C443AFA-A7CD-4E41-BFB1-78CF73337BD6}"/>
              </a:ext>
            </a:extLst>
          </p:cNvPr>
          <p:cNvSpPr/>
          <p:nvPr/>
        </p:nvSpPr>
        <p:spPr>
          <a:xfrm>
            <a:off x="9475454" y="3514285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70A3FA7-76F7-7B40-A6C9-146DCFF9FE40}"/>
              </a:ext>
            </a:extLst>
          </p:cNvPr>
          <p:cNvSpPr/>
          <p:nvPr/>
        </p:nvSpPr>
        <p:spPr>
          <a:xfrm>
            <a:off x="9481124" y="4112953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FC421A-BF51-9644-8150-8E2F20C05B21}"/>
              </a:ext>
            </a:extLst>
          </p:cNvPr>
          <p:cNvSpPr/>
          <p:nvPr/>
        </p:nvSpPr>
        <p:spPr>
          <a:xfrm>
            <a:off x="9475454" y="4711621"/>
            <a:ext cx="228416" cy="229238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E82298-37C6-674B-97E0-C3CCE366B70F}"/>
              </a:ext>
            </a:extLst>
          </p:cNvPr>
          <p:cNvSpPr/>
          <p:nvPr/>
        </p:nvSpPr>
        <p:spPr>
          <a:xfrm>
            <a:off x="9877291" y="3285047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491E3E-688F-9D4E-90E6-30285F994BA4}"/>
              </a:ext>
            </a:extLst>
          </p:cNvPr>
          <p:cNvSpPr/>
          <p:nvPr/>
        </p:nvSpPr>
        <p:spPr>
          <a:xfrm>
            <a:off x="9877291" y="3883715"/>
            <a:ext cx="228416" cy="2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31D97A-CF1C-EA4D-808A-F300E261F428}"/>
              </a:ext>
            </a:extLst>
          </p:cNvPr>
          <p:cNvSpPr/>
          <p:nvPr/>
        </p:nvSpPr>
        <p:spPr>
          <a:xfrm>
            <a:off x="9882961" y="4482383"/>
            <a:ext cx="228416" cy="229238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D7DE8-4163-3A4B-89B0-54C8B7BEF16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6265545" y="3030236"/>
            <a:ext cx="3209909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5619BF-87A9-1648-85A5-CEEA5075F9A5}"/>
              </a:ext>
            </a:extLst>
          </p:cNvPr>
          <p:cNvCxnSpPr>
            <a:cxnSpLocks/>
            <a:stCxn id="93" idx="1"/>
          </p:cNvCxnSpPr>
          <p:nvPr/>
        </p:nvCxnSpPr>
        <p:spPr>
          <a:xfrm flipH="1" flipV="1">
            <a:off x="6265545" y="3395014"/>
            <a:ext cx="3611746" cy="4652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624D11-F555-A842-92C1-1304B3FB4DAB}"/>
              </a:ext>
            </a:extLst>
          </p:cNvPr>
          <p:cNvCxnSpPr>
            <a:cxnSpLocks/>
          </p:cNvCxnSpPr>
          <p:nvPr/>
        </p:nvCxnSpPr>
        <p:spPr>
          <a:xfrm flipH="1">
            <a:off x="6265545" y="3628904"/>
            <a:ext cx="3209909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B156A8-5395-164A-981F-FF103259E878}"/>
              </a:ext>
            </a:extLst>
          </p:cNvPr>
          <p:cNvCxnSpPr>
            <a:cxnSpLocks/>
          </p:cNvCxnSpPr>
          <p:nvPr/>
        </p:nvCxnSpPr>
        <p:spPr>
          <a:xfrm flipH="1" flipV="1">
            <a:off x="6279091" y="4227572"/>
            <a:ext cx="3196363" cy="1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823256-1A97-5145-8EDA-867C8902CBB3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6279092" y="4826240"/>
            <a:ext cx="3196362" cy="11937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13D51EC-8E84-1741-A053-B70F65C59B7F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6262245" y="3998334"/>
            <a:ext cx="3615046" cy="1030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DD19145-3407-5E42-8770-02F9BD1809C7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279091" y="4597002"/>
            <a:ext cx="3603870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2E951-6D25-7149-8828-AD0FEAA1D00F}"/>
              </a:ext>
            </a:extLst>
          </p:cNvPr>
          <p:cNvCxnSpPr>
            <a:cxnSpLocks/>
          </p:cNvCxnSpPr>
          <p:nvPr/>
        </p:nvCxnSpPr>
        <p:spPr>
          <a:xfrm flipH="1">
            <a:off x="1491748" y="2915617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E41CCD-A1AF-7C4E-A7D8-0E2E1C18917F}"/>
              </a:ext>
            </a:extLst>
          </p:cNvPr>
          <p:cNvCxnSpPr>
            <a:cxnSpLocks/>
          </p:cNvCxnSpPr>
          <p:nvPr/>
        </p:nvCxnSpPr>
        <p:spPr>
          <a:xfrm flipH="1">
            <a:off x="1491748" y="3216645"/>
            <a:ext cx="3007280" cy="0"/>
          </a:xfrm>
          <a:prstGeom prst="straightConnector1">
            <a:avLst/>
          </a:prstGeom>
          <a:ln>
            <a:solidFill>
              <a:srgbClr val="007A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0061AFD-824E-D04C-9851-42C17C9DDF2F}"/>
              </a:ext>
            </a:extLst>
          </p:cNvPr>
          <p:cNvCxnSpPr>
            <a:cxnSpLocks/>
          </p:cNvCxnSpPr>
          <p:nvPr/>
        </p:nvCxnSpPr>
        <p:spPr>
          <a:xfrm flipH="1">
            <a:off x="1491747" y="4310106"/>
            <a:ext cx="3007281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2971B19-C230-5440-B9DD-6B498FC3B641}"/>
              </a:ext>
            </a:extLst>
          </p:cNvPr>
          <p:cNvCxnSpPr>
            <a:cxnSpLocks/>
          </p:cNvCxnSpPr>
          <p:nvPr/>
        </p:nvCxnSpPr>
        <p:spPr>
          <a:xfrm flipH="1">
            <a:off x="1491748" y="4516149"/>
            <a:ext cx="3007280" cy="0"/>
          </a:xfrm>
          <a:prstGeom prst="straightConnector1">
            <a:avLst/>
          </a:prstGeom>
          <a:ln>
            <a:solidFill>
              <a:srgbClr val="CA5F1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9AE8466-3842-784F-886B-9AF1849135CF}"/>
              </a:ext>
            </a:extLst>
          </p:cNvPr>
          <p:cNvCxnSpPr>
            <a:cxnSpLocks/>
          </p:cNvCxnSpPr>
          <p:nvPr/>
        </p:nvCxnSpPr>
        <p:spPr>
          <a:xfrm flipH="1">
            <a:off x="1491748" y="4734121"/>
            <a:ext cx="300728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EAAE68-F19F-7C4D-97ED-6ACB5A70E747}"/>
              </a:ext>
            </a:extLst>
          </p:cNvPr>
          <p:cNvSpPr/>
          <p:nvPr/>
        </p:nvSpPr>
        <p:spPr>
          <a:xfrm>
            <a:off x="2892072" y="2824070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6D55A75-E0D4-9A41-8353-B9494F88EE92}"/>
              </a:ext>
            </a:extLst>
          </p:cNvPr>
          <p:cNvSpPr/>
          <p:nvPr/>
        </p:nvSpPr>
        <p:spPr>
          <a:xfrm>
            <a:off x="2892071" y="3133589"/>
            <a:ext cx="185301" cy="181913"/>
          </a:xfrm>
          <a:prstGeom prst="rect">
            <a:avLst/>
          </a:prstGeom>
          <a:solidFill>
            <a:srgbClr val="007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2A7952B-131F-4949-8359-616E367C85E2}"/>
              </a:ext>
            </a:extLst>
          </p:cNvPr>
          <p:cNvSpPr/>
          <p:nvPr/>
        </p:nvSpPr>
        <p:spPr>
          <a:xfrm>
            <a:off x="2892070" y="4209689"/>
            <a:ext cx="185301" cy="181913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BD8E62A-556F-F64B-A848-633F27035117}"/>
              </a:ext>
            </a:extLst>
          </p:cNvPr>
          <p:cNvSpPr/>
          <p:nvPr/>
        </p:nvSpPr>
        <p:spPr>
          <a:xfrm>
            <a:off x="2892069" y="4421821"/>
            <a:ext cx="185301" cy="181913"/>
          </a:xfrm>
          <a:prstGeom prst="rect">
            <a:avLst/>
          </a:prstGeom>
          <a:solidFill>
            <a:srgbClr val="CA5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514E5DA-CECB-874C-A05F-972A0CD9BCC4}"/>
              </a:ext>
            </a:extLst>
          </p:cNvPr>
          <p:cNvSpPr/>
          <p:nvPr/>
        </p:nvSpPr>
        <p:spPr>
          <a:xfrm>
            <a:off x="2892068" y="4643164"/>
            <a:ext cx="185301" cy="18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2D96508-3FC1-1B4C-B0AA-EA037D03B7A1}"/>
              </a:ext>
            </a:extLst>
          </p:cNvPr>
          <p:cNvSpPr txBox="1"/>
          <p:nvPr/>
        </p:nvSpPr>
        <p:spPr>
          <a:xfrm>
            <a:off x="4272824" y="1827966"/>
            <a:ext cx="2206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Recommendation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4B4666-35BD-8040-B741-709DD463C8E1}"/>
              </a:ext>
            </a:extLst>
          </p:cNvPr>
          <p:cNvSpPr txBox="1"/>
          <p:nvPr/>
        </p:nvSpPr>
        <p:spPr>
          <a:xfrm>
            <a:off x="9055842" y="2152111"/>
            <a:ext cx="145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2390741-8528-B747-9D0F-D47E6D21F76D}"/>
              </a:ext>
            </a:extLst>
          </p:cNvPr>
          <p:cNvSpPr txBox="1"/>
          <p:nvPr/>
        </p:nvSpPr>
        <p:spPr>
          <a:xfrm>
            <a:off x="671063" y="2152111"/>
            <a:ext cx="9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B094A-205E-1E4B-A5D2-EB78F58614DA}"/>
              </a:ext>
            </a:extLst>
          </p:cNvPr>
          <p:cNvSpPr txBox="1"/>
          <p:nvPr/>
        </p:nvSpPr>
        <p:spPr>
          <a:xfrm>
            <a:off x="1914729" y="389250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061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	</a:t>
            </a:r>
          </a:p>
        </p:txBody>
      </p:sp>
      <p:sp>
        <p:nvSpPr>
          <p:cNvPr id="7" name="Google Shape;934;p48">
            <a:extLst>
              <a:ext uri="{FF2B5EF4-FFF2-40B4-BE49-F238E27FC236}">
                <a16:creationId xmlns:a16="http://schemas.microsoft.com/office/drawing/2014/main" id="{96D74525-4222-C146-AC13-70A77FF220D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Content-Based Filtering Approach</a:t>
            </a:r>
          </a:p>
          <a:p>
            <a:pPr lvl="2"/>
            <a:r>
              <a:rPr lang="en-US" dirty="0"/>
              <a:t>Find items with similar features</a:t>
            </a:r>
          </a:p>
          <a:p>
            <a:pPr lvl="2"/>
            <a:r>
              <a:rPr lang="en-US" dirty="0"/>
              <a:t>Recommend items similar to those the user already likes</a:t>
            </a:r>
          </a:p>
          <a:p>
            <a:pPr lvl="1"/>
            <a:r>
              <a:rPr lang="en-US" dirty="0"/>
              <a:t>Collaborative Filtering Approach</a:t>
            </a:r>
          </a:p>
          <a:p>
            <a:pPr lvl="2"/>
            <a:r>
              <a:rPr lang="en-US" dirty="0"/>
              <a:t>Find users with similar interests</a:t>
            </a:r>
          </a:p>
          <a:p>
            <a:pPr lvl="2"/>
            <a:r>
              <a:rPr lang="en-US" dirty="0"/>
              <a:t>Recommend items that users with similar tastes like</a:t>
            </a:r>
          </a:p>
          <a:p>
            <a:pPr lvl="1"/>
            <a:r>
              <a:rPr lang="en-US" dirty="0"/>
              <a:t>Hybrid Approach </a:t>
            </a:r>
          </a:p>
        </p:txBody>
      </p:sp>
    </p:spTree>
    <p:extLst>
      <p:ext uri="{BB962C8B-B14F-4D97-AF65-F5344CB8AC3E}">
        <p14:creationId xmlns:p14="http://schemas.microsoft.com/office/powerpoint/2010/main" val="339727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5E7FB9B-0E01-CB45-926B-72AA99B5D915}"/>
              </a:ext>
            </a:extLst>
          </p:cNvPr>
          <p:cNvSpPr/>
          <p:nvPr/>
        </p:nvSpPr>
        <p:spPr>
          <a:xfrm>
            <a:off x="9482668" y="435208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3FEFA-2883-EF4E-A79A-B148E77A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875" y="4216359"/>
            <a:ext cx="629262" cy="6544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4B37987-1B74-CD49-A2F3-BC5E09E32B8F}"/>
              </a:ext>
            </a:extLst>
          </p:cNvPr>
          <p:cNvSpPr/>
          <p:nvPr/>
        </p:nvSpPr>
        <p:spPr>
          <a:xfrm>
            <a:off x="7507330" y="357726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9EB85-EB4B-CD4E-9715-F8E445E4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91" y="3486962"/>
            <a:ext cx="696262" cy="652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Filtering	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DEA7DED-95CB-3549-89E2-9E74D860FA71}"/>
              </a:ext>
            </a:extLst>
          </p:cNvPr>
          <p:cNvSpPr/>
          <p:nvPr/>
        </p:nvSpPr>
        <p:spPr>
          <a:xfrm>
            <a:off x="1349021" y="3302353"/>
            <a:ext cx="1003461" cy="1005900"/>
          </a:xfrm>
          <a:prstGeom prst="smileyFace">
            <a:avLst/>
          </a:prstGeom>
          <a:noFill/>
          <a:ln>
            <a:solidFill>
              <a:srgbClr val="007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A666-5C6C-3B4B-83DB-9250B5272CD7}"/>
              </a:ext>
            </a:extLst>
          </p:cNvPr>
          <p:cNvSpPr/>
          <p:nvPr/>
        </p:nvSpPr>
        <p:spPr>
          <a:xfrm>
            <a:off x="7507330" y="2017049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0FF7C8-B676-D84C-A38E-2A754C2D1517}"/>
              </a:ext>
            </a:extLst>
          </p:cNvPr>
          <p:cNvSpPr/>
          <p:nvPr/>
        </p:nvSpPr>
        <p:spPr>
          <a:xfrm>
            <a:off x="7507330" y="5137485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34F4AC-0A25-B64C-BD5B-78C1D1D32256}"/>
              </a:ext>
            </a:extLst>
          </p:cNvPr>
          <p:cNvSpPr/>
          <p:nvPr/>
        </p:nvSpPr>
        <p:spPr>
          <a:xfrm>
            <a:off x="9482668" y="2746513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726DB1-2DB5-EB4F-914F-D3FF824E607E}"/>
              </a:ext>
            </a:extLst>
          </p:cNvPr>
          <p:cNvSpPr txBox="1"/>
          <p:nvPr/>
        </p:nvSpPr>
        <p:spPr>
          <a:xfrm>
            <a:off x="4970601" y="3455333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A97"/>
                </a:solidFill>
              </a:rPr>
              <a:t>likes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F374AB-FEBF-F448-A915-064F8F8A9E92}"/>
              </a:ext>
            </a:extLst>
          </p:cNvPr>
          <p:cNvSpPr txBox="1"/>
          <p:nvPr/>
        </p:nvSpPr>
        <p:spPr>
          <a:xfrm rot="1427069">
            <a:off x="8357039" y="391539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6F7FB4-8C9B-0149-B2EE-CDEB26375E13}"/>
              </a:ext>
            </a:extLst>
          </p:cNvPr>
          <p:cNvCxnSpPr>
            <a:cxnSpLocks/>
          </p:cNvCxnSpPr>
          <p:nvPr/>
        </p:nvCxnSpPr>
        <p:spPr>
          <a:xfrm flipH="1" flipV="1">
            <a:off x="2352483" y="4115446"/>
            <a:ext cx="7130185" cy="569110"/>
          </a:xfrm>
          <a:prstGeom prst="straightConnector1">
            <a:avLst/>
          </a:prstGeom>
          <a:ln w="19050">
            <a:solidFill>
              <a:srgbClr val="007A97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3AAC078-13A7-AE43-A90D-53E9A863AD5C}"/>
              </a:ext>
            </a:extLst>
          </p:cNvPr>
          <p:cNvSpPr txBox="1"/>
          <p:nvPr/>
        </p:nvSpPr>
        <p:spPr>
          <a:xfrm rot="21248652">
            <a:off x="4901031" y="287009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recommend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DAEDC1-0AD0-8641-8796-B6CD981A4FA2}"/>
              </a:ext>
            </a:extLst>
          </p:cNvPr>
          <p:cNvSpPr txBox="1"/>
          <p:nvPr/>
        </p:nvSpPr>
        <p:spPr>
          <a:xfrm rot="239050">
            <a:off x="4943475" y="405185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recommend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E89532-7933-2B42-A87F-9F96F0EC8C44}"/>
              </a:ext>
            </a:extLst>
          </p:cNvPr>
          <p:cNvSpPr txBox="1"/>
          <p:nvPr/>
        </p:nvSpPr>
        <p:spPr>
          <a:xfrm rot="20086072">
            <a:off x="8237555" y="2959604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F7C75B-6A75-B94D-8BC2-76991B992B15}"/>
              </a:ext>
            </a:extLst>
          </p:cNvPr>
          <p:cNvCxnSpPr>
            <a:cxnSpLocks/>
          </p:cNvCxnSpPr>
          <p:nvPr/>
        </p:nvCxnSpPr>
        <p:spPr>
          <a:xfrm flipV="1">
            <a:off x="2388929" y="3805303"/>
            <a:ext cx="5118401" cy="19436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02CC4-E890-3848-8E05-31E1EAFB1832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7961930" y="3923692"/>
            <a:ext cx="1520738" cy="656431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758703-14A3-944A-B817-2AC03AE49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037" y="2576403"/>
            <a:ext cx="694938" cy="64099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03486F-D0A9-664E-8E78-0B53CB237559}"/>
              </a:ext>
            </a:extLst>
          </p:cNvPr>
          <p:cNvCxnSpPr>
            <a:cxnSpLocks/>
          </p:cNvCxnSpPr>
          <p:nvPr/>
        </p:nvCxnSpPr>
        <p:spPr>
          <a:xfrm flipH="1">
            <a:off x="2388930" y="2850946"/>
            <a:ext cx="7093738" cy="677772"/>
          </a:xfrm>
          <a:prstGeom prst="straightConnector1">
            <a:avLst/>
          </a:prstGeom>
          <a:ln w="19050">
            <a:solidFill>
              <a:srgbClr val="007A97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3F33-0AE0-2E4F-A72B-F4ED14612327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7961930" y="2974549"/>
            <a:ext cx="1520738" cy="707020"/>
          </a:xfrm>
          <a:prstGeom prst="straightConnector1">
            <a:avLst/>
          </a:prstGeom>
          <a:ln w="12700">
            <a:solidFill>
              <a:srgbClr val="007A97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8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2" grpId="0"/>
      <p:bldP spid="68" grpId="0"/>
      <p:bldP spid="69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FF7C8-B676-D84C-A38E-2A754C2D1517}"/>
              </a:ext>
            </a:extLst>
          </p:cNvPr>
          <p:cNvSpPr/>
          <p:nvPr/>
        </p:nvSpPr>
        <p:spPr>
          <a:xfrm>
            <a:off x="7507330" y="5137485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84312D-B88E-764B-A299-41EBC537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786" y="4576981"/>
            <a:ext cx="611913" cy="116389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4B37987-1B74-CD49-A2F3-BC5E09E32B8F}"/>
              </a:ext>
            </a:extLst>
          </p:cNvPr>
          <p:cNvSpPr/>
          <p:nvPr/>
        </p:nvSpPr>
        <p:spPr>
          <a:xfrm>
            <a:off x="7507330" y="357726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D917DC-CE72-854D-91EC-C595B47E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91" y="3486962"/>
            <a:ext cx="696262" cy="652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49AD5-6C30-6D49-BA00-391E3624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	</a:t>
            </a: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DEA7DED-95CB-3549-89E2-9E74D860FA71}"/>
              </a:ext>
            </a:extLst>
          </p:cNvPr>
          <p:cNvSpPr/>
          <p:nvPr/>
        </p:nvSpPr>
        <p:spPr>
          <a:xfrm>
            <a:off x="1349020" y="1761571"/>
            <a:ext cx="1003461" cy="1005900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AA666-5C6C-3B4B-83DB-9250B5272CD7}"/>
              </a:ext>
            </a:extLst>
          </p:cNvPr>
          <p:cNvSpPr/>
          <p:nvPr/>
        </p:nvSpPr>
        <p:spPr>
          <a:xfrm>
            <a:off x="7507330" y="2017049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34F4AC-0A25-B64C-BD5B-78C1D1D32256}"/>
              </a:ext>
            </a:extLst>
          </p:cNvPr>
          <p:cNvSpPr/>
          <p:nvPr/>
        </p:nvSpPr>
        <p:spPr>
          <a:xfrm>
            <a:off x="9482668" y="2746513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E7FB9B-0E01-CB45-926B-72AA99B5D915}"/>
              </a:ext>
            </a:extLst>
          </p:cNvPr>
          <p:cNvSpPr/>
          <p:nvPr/>
        </p:nvSpPr>
        <p:spPr>
          <a:xfrm>
            <a:off x="9482668" y="4352087"/>
            <a:ext cx="454600" cy="45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02CC4-E890-3848-8E05-31E1EAFB1832}"/>
              </a:ext>
            </a:extLst>
          </p:cNvPr>
          <p:cNvCxnSpPr>
            <a:cxnSpLocks/>
            <a:stCxn id="16" idx="4"/>
            <a:endCxn id="22" idx="0"/>
          </p:cNvCxnSpPr>
          <p:nvPr/>
        </p:nvCxnSpPr>
        <p:spPr>
          <a:xfrm>
            <a:off x="1850751" y="2767471"/>
            <a:ext cx="0" cy="2085382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374AB-FEBF-F448-A915-064F8F8A9E92}"/>
              </a:ext>
            </a:extLst>
          </p:cNvPr>
          <p:cNvSpPr txBox="1"/>
          <p:nvPr/>
        </p:nvSpPr>
        <p:spPr>
          <a:xfrm rot="16200000">
            <a:off x="1234398" y="361496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DAEDC1-0AD0-8641-8796-B6CD981A4FA2}"/>
              </a:ext>
            </a:extLst>
          </p:cNvPr>
          <p:cNvSpPr txBox="1"/>
          <p:nvPr/>
        </p:nvSpPr>
        <p:spPr>
          <a:xfrm rot="1587933">
            <a:off x="3912694" y="3462289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recommend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42BCCB88-F815-074E-A5F9-06D642C25EFC}"/>
              </a:ext>
            </a:extLst>
          </p:cNvPr>
          <p:cNvSpPr/>
          <p:nvPr/>
        </p:nvSpPr>
        <p:spPr>
          <a:xfrm>
            <a:off x="1349020" y="4852853"/>
            <a:ext cx="1003461" cy="1005900"/>
          </a:xfrm>
          <a:prstGeom prst="smileyFace">
            <a:avLst/>
          </a:prstGeom>
          <a:noFill/>
          <a:ln>
            <a:solidFill>
              <a:srgbClr val="CA5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CDF42-5686-1C48-B802-4BC9FDBCA954}"/>
              </a:ext>
            </a:extLst>
          </p:cNvPr>
          <p:cNvSpPr txBox="1"/>
          <p:nvPr/>
        </p:nvSpPr>
        <p:spPr>
          <a:xfrm>
            <a:off x="4331880" y="5005713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92B885-A06C-2F47-9FD4-6D0105F7801B}"/>
              </a:ext>
            </a:extLst>
          </p:cNvPr>
          <p:cNvSpPr txBox="1"/>
          <p:nvPr/>
        </p:nvSpPr>
        <p:spPr>
          <a:xfrm rot="735271">
            <a:off x="4329972" y="2660475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4598-E115-334C-94AF-23ED67161E25}"/>
              </a:ext>
            </a:extLst>
          </p:cNvPr>
          <p:cNvSpPr txBox="1"/>
          <p:nvPr/>
        </p:nvSpPr>
        <p:spPr>
          <a:xfrm rot="20852231">
            <a:off x="4329533" y="4227865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A5F14"/>
                </a:solidFill>
              </a:rPr>
              <a:t>likes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03486F-D0A9-664E-8E78-0B53CB237559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2205528" y="2620160"/>
            <a:ext cx="5301800" cy="2628848"/>
          </a:xfrm>
          <a:prstGeom prst="straightConnector1">
            <a:avLst/>
          </a:prstGeom>
          <a:ln w="19050">
            <a:solidFill>
              <a:srgbClr val="CA5F14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DFFB6-154B-5743-873A-F5802CD4754A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352481" y="5355803"/>
            <a:ext cx="5154847" cy="0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38FF94-E1F3-274F-91FC-BC4FEC6105ED}"/>
              </a:ext>
            </a:extLst>
          </p:cNvPr>
          <p:cNvCxnSpPr>
            <a:cxnSpLocks/>
          </p:cNvCxnSpPr>
          <p:nvPr/>
        </p:nvCxnSpPr>
        <p:spPr>
          <a:xfrm>
            <a:off x="2352481" y="2471351"/>
            <a:ext cx="5154847" cy="1203398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587DFF-3544-5341-8AF4-C5FEF331F899}"/>
              </a:ext>
            </a:extLst>
          </p:cNvPr>
          <p:cNvCxnSpPr>
            <a:cxnSpLocks/>
          </p:cNvCxnSpPr>
          <p:nvPr/>
        </p:nvCxnSpPr>
        <p:spPr>
          <a:xfrm flipV="1">
            <a:off x="2352481" y="3934585"/>
            <a:ext cx="5154847" cy="1152881"/>
          </a:xfrm>
          <a:prstGeom prst="straightConnector1">
            <a:avLst/>
          </a:prstGeom>
          <a:ln w="12700">
            <a:solidFill>
              <a:srgbClr val="CA5F14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8" grpId="0"/>
      <p:bldP spid="64" grpId="0"/>
      <p:bldP spid="65" grpId="0"/>
    </p:bldLst>
  </p:timing>
</p:sld>
</file>

<file path=ppt/theme/theme1.xml><?xml version="1.0" encoding="utf-8"?>
<a:theme xmlns:a="http://schemas.openxmlformats.org/drawingml/2006/main" name="DataStax Accelerate 2019">
  <a:themeElements>
    <a:clrScheme name="Custom 202">
      <a:dk1>
        <a:srgbClr val="374C51"/>
      </a:dk1>
      <a:lt1>
        <a:srgbClr val="FFFFFF"/>
      </a:lt1>
      <a:dk2>
        <a:srgbClr val="070E3F"/>
      </a:dk2>
      <a:lt2>
        <a:srgbClr val="BFBFBF"/>
      </a:lt2>
      <a:accent1>
        <a:srgbClr val="310459"/>
      </a:accent1>
      <a:accent2>
        <a:srgbClr val="0CB7E1"/>
      </a:accent2>
      <a:accent3>
        <a:srgbClr val="8031A7"/>
      </a:accent3>
      <a:accent4>
        <a:srgbClr val="007A97"/>
      </a:accent4>
      <a:accent5>
        <a:srgbClr val="0E60B2"/>
      </a:accent5>
      <a:accent6>
        <a:srgbClr val="FFC22C"/>
      </a:accent6>
      <a:hlink>
        <a:srgbClr val="0CB7E1"/>
      </a:hlink>
      <a:folHlink>
        <a:srgbClr val="0CB7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67464</TotalTime>
  <Words>1473</Words>
  <Application>Microsoft Macintosh PowerPoint</Application>
  <PresentationFormat>Custom</PresentationFormat>
  <Paragraphs>389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Apple Color Emoji</vt:lpstr>
      <vt:lpstr>Arial</vt:lpstr>
      <vt:lpstr>Calibri</vt:lpstr>
      <vt:lpstr>Cambria Math</vt:lpstr>
      <vt:lpstr>Consolas</vt:lpstr>
      <vt:lpstr>DataStax Accelerate 2019</vt:lpstr>
      <vt:lpstr>Building a Recommendation System with DataStax Enterprise Graph</vt:lpstr>
      <vt:lpstr>Agenda </vt:lpstr>
      <vt:lpstr>Recommendation System </vt:lpstr>
      <vt:lpstr>Recommendation System </vt:lpstr>
      <vt:lpstr>Recommendation System </vt:lpstr>
      <vt:lpstr>Recommendation System </vt:lpstr>
      <vt:lpstr>Predictive Modeling </vt:lpstr>
      <vt:lpstr>Content-Based Filtering </vt:lpstr>
      <vt:lpstr>Collaborative Filtering </vt:lpstr>
      <vt:lpstr>Hybrid Filtering </vt:lpstr>
      <vt:lpstr>How to Measure Similarity? </vt:lpstr>
      <vt:lpstr>Other Considerations</vt:lpstr>
      <vt:lpstr>Agenda  </vt:lpstr>
      <vt:lpstr>DataStax Enterprise Graph </vt:lpstr>
      <vt:lpstr>DataStax Enterprise Graph</vt:lpstr>
      <vt:lpstr>DSE Graph and Recommendations  </vt:lpstr>
      <vt:lpstr>Recommendation System + DSE Graph Example Design 1 </vt:lpstr>
      <vt:lpstr>Recommendation System + DSE Graph Example Design 2 </vt:lpstr>
      <vt:lpstr>Recommendation System + DSE Graph Example Design 3 </vt:lpstr>
      <vt:lpstr>Agenda  </vt:lpstr>
      <vt:lpstr>KillrVideo Reference Application</vt:lpstr>
      <vt:lpstr>KillrVideo Graph Schema</vt:lpstr>
      <vt:lpstr>KillrVideo Graph</vt:lpstr>
      <vt:lpstr>Graphs are About Relationships – Let’s Visualize Them! </vt:lpstr>
      <vt:lpstr>Small Subgraph</vt:lpstr>
      <vt:lpstr>Single Movie Neighborhood</vt:lpstr>
      <vt:lpstr>Movies and Genres</vt:lpstr>
      <vt:lpstr>User Network</vt:lpstr>
      <vt:lpstr>Agenda  </vt:lpstr>
      <vt:lpstr>Similar Users and Similar Movies </vt:lpstr>
      <vt:lpstr>Two Users Are Similar If … </vt:lpstr>
      <vt:lpstr>M1: Users know each other </vt:lpstr>
      <vt:lpstr>M2: Users have at least X friends in common</vt:lpstr>
      <vt:lpstr>M3: Users like the same movie</vt:lpstr>
      <vt:lpstr>M4: Users have at least X favorite movies in common </vt:lpstr>
      <vt:lpstr>M5: Users know each other and have at least X favorite movies in common</vt:lpstr>
      <vt:lpstr>Two Movies Are Similar If … </vt:lpstr>
      <vt:lpstr>M6: Movies belong to the same genre and have similar features (year and avg rating) </vt:lpstr>
      <vt:lpstr>Which Similarity Measure to Choose? </vt:lpstr>
      <vt:lpstr>Agenda  </vt:lpstr>
      <vt:lpstr>Conclusions </vt:lpstr>
      <vt:lpstr>Want to Learn More?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Template</dc:title>
  <dc:creator>USER</dc:creator>
  <cp:lastModifiedBy>Artem Chebotko</cp:lastModifiedBy>
  <cp:revision>201</cp:revision>
  <dcterms:modified xsi:type="dcterms:W3CDTF">2019-05-20T03:48:50Z</dcterms:modified>
</cp:coreProperties>
</file>